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34" r:id="rId2"/>
    <p:sldId id="323" r:id="rId3"/>
    <p:sldId id="299" r:id="rId4"/>
    <p:sldId id="322" r:id="rId5"/>
    <p:sldId id="337" r:id="rId6"/>
    <p:sldId id="302" r:id="rId7"/>
    <p:sldId id="332" r:id="rId8"/>
    <p:sldId id="320" r:id="rId9"/>
    <p:sldId id="309" r:id="rId10"/>
    <p:sldId id="313" r:id="rId11"/>
    <p:sldId id="317" r:id="rId12"/>
    <p:sldId id="306" r:id="rId13"/>
    <p:sldId id="300" r:id="rId14"/>
    <p:sldId id="262" r:id="rId15"/>
    <p:sldId id="277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28A"/>
    <a:srgbClr val="1E374D"/>
    <a:srgbClr val="6A914D"/>
    <a:srgbClr val="3C522C"/>
    <a:srgbClr val="D0AF38"/>
    <a:srgbClr val="5C4D16"/>
    <a:srgbClr val="682948"/>
    <a:srgbClr val="00B9F1"/>
    <a:srgbClr val="017DC5"/>
    <a:srgbClr val="106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9604" autoAdjust="0"/>
  </p:normalViewPr>
  <p:slideViewPr>
    <p:cSldViewPr>
      <p:cViewPr varScale="1">
        <p:scale>
          <a:sx n="147" d="100"/>
          <a:sy n="147" d="100"/>
        </p:scale>
        <p:origin x="13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36C20-359C-4B7D-A21F-2E1E3C405BD8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E2F64-ED71-4E31-9C09-2CA3DB814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65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直接连接符 67"/>
          <p:cNvCxnSpPr>
            <a:stCxn id="18" idx="7"/>
            <a:endCxn id="16" idx="2"/>
          </p:cNvCxnSpPr>
          <p:nvPr/>
        </p:nvCxnSpPr>
        <p:spPr>
          <a:xfrm flipV="1">
            <a:off x="2610900" y="791899"/>
            <a:ext cx="3849650" cy="14196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13" idx="5"/>
            <a:endCxn id="14" idx="1"/>
          </p:cNvCxnSpPr>
          <p:nvPr/>
        </p:nvCxnSpPr>
        <p:spPr>
          <a:xfrm>
            <a:off x="2947672" y="621365"/>
            <a:ext cx="4443073" cy="22475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6" idx="3"/>
            <a:endCxn id="11" idx="7"/>
          </p:cNvCxnSpPr>
          <p:nvPr/>
        </p:nvCxnSpPr>
        <p:spPr>
          <a:xfrm flipH="1">
            <a:off x="2397678" y="964332"/>
            <a:ext cx="4134296" cy="32967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endCxn id="14" idx="3"/>
          </p:cNvCxnSpPr>
          <p:nvPr/>
        </p:nvCxnSpPr>
        <p:spPr>
          <a:xfrm flipV="1">
            <a:off x="2248863" y="3424150"/>
            <a:ext cx="5141882" cy="9857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0" idx="6"/>
            <a:endCxn id="14" idx="2"/>
          </p:cNvCxnSpPr>
          <p:nvPr/>
        </p:nvCxnSpPr>
        <p:spPr>
          <a:xfrm>
            <a:off x="1475656" y="1131590"/>
            <a:ext cx="5800104" cy="20149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7" idx="7"/>
          </p:cNvCxnSpPr>
          <p:nvPr/>
        </p:nvCxnSpPr>
        <p:spPr>
          <a:xfrm flipH="1">
            <a:off x="7059939" y="3435846"/>
            <a:ext cx="464389" cy="4963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2" idx="4"/>
          </p:cNvCxnSpPr>
          <p:nvPr/>
        </p:nvCxnSpPr>
        <p:spPr>
          <a:xfrm flipH="1">
            <a:off x="7812360" y="1545637"/>
            <a:ext cx="576065" cy="13468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3" idx="6"/>
          </p:cNvCxnSpPr>
          <p:nvPr/>
        </p:nvCxnSpPr>
        <p:spPr>
          <a:xfrm>
            <a:off x="2987825" y="524428"/>
            <a:ext cx="3600399" cy="18896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190346" y="1190096"/>
            <a:ext cx="2763307" cy="2763307"/>
          </a:xfrm>
          <a:prstGeom prst="ellipse">
            <a:avLst/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 rot="18940468">
            <a:off x="3257853" y="1257603"/>
            <a:ext cx="2628292" cy="2628292"/>
          </a:xfrm>
          <a:prstGeom prst="roundRect">
            <a:avLst>
              <a:gd name="adj" fmla="val 32558"/>
            </a:avLst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0634" y="1257604"/>
            <a:ext cx="2628292" cy="2628292"/>
          </a:xfrm>
          <a:prstGeom prst="roundRect">
            <a:avLst>
              <a:gd name="adj" fmla="val 32558"/>
            </a:avLst>
          </a:prstGeom>
          <a:solidFill>
            <a:srgbClr val="0070C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3360665" y="2139702"/>
            <a:ext cx="253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3471234" y="2753971"/>
            <a:ext cx="2246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Office PowerPoint</a:t>
            </a:r>
            <a:endParaRPr lang="zh-CN" altLang="en-US" sz="1200" dirty="0">
              <a:ln w="18415" cmpd="sng">
                <a:noFill/>
                <a:prstDash val="solid"/>
              </a:ln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99592" y="843558"/>
            <a:ext cx="576064" cy="576064"/>
          </a:xfrm>
          <a:prstGeom prst="ellipse">
            <a:avLst/>
          </a:prstGeom>
          <a:solidFill>
            <a:srgbClr val="30A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038405" y="4199454"/>
            <a:ext cx="420915" cy="420915"/>
          </a:xfrm>
          <a:prstGeom prst="ellipse">
            <a:avLst/>
          </a:prstGeom>
          <a:solidFill>
            <a:srgbClr val="30A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244409" y="1257605"/>
            <a:ext cx="288032" cy="288032"/>
          </a:xfrm>
          <a:prstGeom prst="ellipse">
            <a:avLst/>
          </a:prstGeom>
          <a:solidFill>
            <a:srgbClr val="30A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713645" y="387338"/>
            <a:ext cx="274180" cy="274180"/>
          </a:xfrm>
          <a:prstGeom prst="ellipse">
            <a:avLst/>
          </a:prstGeom>
          <a:solidFill>
            <a:srgbClr val="4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275760" y="2753971"/>
            <a:ext cx="785164" cy="785164"/>
          </a:xfrm>
          <a:prstGeom prst="ellipse">
            <a:avLst/>
          </a:prstGeom>
          <a:solidFill>
            <a:srgbClr val="409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89132" y="2892471"/>
            <a:ext cx="399360" cy="399360"/>
          </a:xfrm>
          <a:prstGeom prst="ellipse">
            <a:avLst/>
          </a:prstGeom>
          <a:solidFill>
            <a:srgbClr val="B9E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460550" y="548042"/>
            <a:ext cx="487714" cy="487714"/>
          </a:xfrm>
          <a:prstGeom prst="ellipse">
            <a:avLst/>
          </a:prstGeom>
          <a:solidFill>
            <a:srgbClr val="B9E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790331" y="3885896"/>
            <a:ext cx="315865" cy="315865"/>
          </a:xfrm>
          <a:prstGeom prst="ellipse">
            <a:avLst/>
          </a:prstGeom>
          <a:solidFill>
            <a:srgbClr val="B9E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107699" y="2125215"/>
            <a:ext cx="589537" cy="589537"/>
          </a:xfrm>
          <a:prstGeom prst="ellipse">
            <a:avLst/>
          </a:prstGeom>
          <a:solidFill>
            <a:srgbClr val="75D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0" idx="7"/>
            <a:endCxn id="13" idx="2"/>
          </p:cNvCxnSpPr>
          <p:nvPr/>
        </p:nvCxnSpPr>
        <p:spPr>
          <a:xfrm flipV="1">
            <a:off x="1391293" y="524428"/>
            <a:ext cx="1322352" cy="4034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6" idx="6"/>
            <a:endCxn id="12" idx="1"/>
          </p:cNvCxnSpPr>
          <p:nvPr/>
        </p:nvCxnSpPr>
        <p:spPr>
          <a:xfrm>
            <a:off x="6948264" y="791899"/>
            <a:ext cx="1338326" cy="507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1" idx="6"/>
            <a:endCxn id="17" idx="2"/>
          </p:cNvCxnSpPr>
          <p:nvPr/>
        </p:nvCxnSpPr>
        <p:spPr>
          <a:xfrm flipV="1">
            <a:off x="2459320" y="4043829"/>
            <a:ext cx="4331011" cy="36608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1" idx="1"/>
            <a:endCxn id="15" idx="5"/>
          </p:cNvCxnSpPr>
          <p:nvPr/>
        </p:nvCxnSpPr>
        <p:spPr>
          <a:xfrm flipH="1" flipV="1">
            <a:off x="1030007" y="3233346"/>
            <a:ext cx="1070040" cy="10277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0" idx="3"/>
            <a:endCxn id="15" idx="0"/>
          </p:cNvCxnSpPr>
          <p:nvPr/>
        </p:nvCxnSpPr>
        <p:spPr>
          <a:xfrm flipH="1">
            <a:off x="888812" y="1335259"/>
            <a:ext cx="95143" cy="15572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0" idx="5"/>
            <a:endCxn id="18" idx="1"/>
          </p:cNvCxnSpPr>
          <p:nvPr/>
        </p:nvCxnSpPr>
        <p:spPr>
          <a:xfrm>
            <a:off x="1391293" y="1335259"/>
            <a:ext cx="802742" cy="8762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3" idx="4"/>
            <a:endCxn id="18" idx="0"/>
          </p:cNvCxnSpPr>
          <p:nvPr/>
        </p:nvCxnSpPr>
        <p:spPr>
          <a:xfrm flipH="1">
            <a:off x="2402468" y="661518"/>
            <a:ext cx="448267" cy="14636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5" idx="6"/>
            <a:endCxn id="18" idx="3"/>
          </p:cNvCxnSpPr>
          <p:nvPr/>
        </p:nvCxnSpPr>
        <p:spPr>
          <a:xfrm flipV="1">
            <a:off x="1088492" y="2628416"/>
            <a:ext cx="1105543" cy="4637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18" idx="4"/>
            <a:endCxn id="11" idx="0"/>
          </p:cNvCxnSpPr>
          <p:nvPr/>
        </p:nvCxnSpPr>
        <p:spPr>
          <a:xfrm flipH="1">
            <a:off x="2248863" y="2714752"/>
            <a:ext cx="153605" cy="14847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15" idx="7"/>
            <a:endCxn id="13" idx="3"/>
          </p:cNvCxnSpPr>
          <p:nvPr/>
        </p:nvCxnSpPr>
        <p:spPr>
          <a:xfrm flipV="1">
            <a:off x="1030007" y="621365"/>
            <a:ext cx="1723791" cy="232959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6" idx="5"/>
            <a:endCxn id="14" idx="0"/>
          </p:cNvCxnSpPr>
          <p:nvPr/>
        </p:nvCxnSpPr>
        <p:spPr>
          <a:xfrm>
            <a:off x="6876840" y="964332"/>
            <a:ext cx="791502" cy="17896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6" idx="4"/>
            <a:endCxn id="17" idx="0"/>
          </p:cNvCxnSpPr>
          <p:nvPr/>
        </p:nvCxnSpPr>
        <p:spPr>
          <a:xfrm>
            <a:off x="6704407" y="1035756"/>
            <a:ext cx="243857" cy="28501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01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84784" y="-515466"/>
            <a:ext cx="6174432" cy="6174432"/>
          </a:xfrm>
          <a:prstGeom prst="ellips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80000" sy="80000" flip="none" algn="ctr"/>
          </a:blip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96652" y="2175706"/>
            <a:ext cx="792088" cy="7920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100392" y="2175706"/>
            <a:ext cx="792088" cy="79208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3"/>
          <p:cNvSpPr/>
          <p:nvPr/>
        </p:nvSpPr>
        <p:spPr>
          <a:xfrm>
            <a:off x="8348364" y="2391159"/>
            <a:ext cx="360040" cy="360040"/>
          </a:xfrm>
          <a:prstGeom prst="chevron">
            <a:avLst>
              <a:gd name="adj" fmla="val 8108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 flipH="1">
            <a:off x="462422" y="2391159"/>
            <a:ext cx="360040" cy="360040"/>
          </a:xfrm>
          <a:prstGeom prst="chevron">
            <a:avLst>
              <a:gd name="adj" fmla="val 8174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7637" y="843558"/>
            <a:ext cx="3838811" cy="2950924"/>
            <a:chOff x="2461358" y="700243"/>
            <a:chExt cx="3838811" cy="2950924"/>
          </a:xfrm>
        </p:grpSpPr>
        <p:sp>
          <p:nvSpPr>
            <p:cNvPr id="8" name="弦形 7"/>
            <p:cNvSpPr/>
            <p:nvPr/>
          </p:nvSpPr>
          <p:spPr>
            <a:xfrm rot="9010260">
              <a:off x="5108954" y="1395333"/>
              <a:ext cx="1191215" cy="1191215"/>
            </a:xfrm>
            <a:prstGeom prst="chord">
              <a:avLst>
                <a:gd name="adj1" fmla="val 2591434"/>
                <a:gd name="adj2" fmla="val 11957364"/>
              </a:avLst>
            </a:prstGeom>
            <a:solidFill>
              <a:srgbClr val="92C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弦形 8"/>
            <p:cNvSpPr/>
            <p:nvPr/>
          </p:nvSpPr>
          <p:spPr>
            <a:xfrm rot="8952088">
              <a:off x="2995732" y="700243"/>
              <a:ext cx="2950924" cy="2950924"/>
            </a:xfrm>
            <a:prstGeom prst="chord">
              <a:avLst>
                <a:gd name="adj1" fmla="val 2591434"/>
                <a:gd name="adj2" fmla="val 11957364"/>
              </a:avLst>
            </a:prstGeom>
            <a:solidFill>
              <a:srgbClr val="318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弦形 9"/>
            <p:cNvSpPr/>
            <p:nvPr/>
          </p:nvSpPr>
          <p:spPr>
            <a:xfrm rot="8893402">
              <a:off x="2461358" y="1388311"/>
              <a:ext cx="1191215" cy="1191215"/>
            </a:xfrm>
            <a:prstGeom prst="chord">
              <a:avLst>
                <a:gd name="adj1" fmla="val 2591434"/>
                <a:gd name="adj2" fmla="val 11957364"/>
              </a:avLst>
            </a:prstGeom>
            <a:solidFill>
              <a:srgbClr val="215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2316507" y="2319020"/>
            <a:ext cx="45109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316507" y="3363838"/>
            <a:ext cx="45109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9952" y="2450381"/>
            <a:ext cx="3724096" cy="76944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n w="18415" cmpd="sng">
                  <a:noFill/>
                  <a:prstDash val="solid"/>
                </a:ln>
                <a:solidFill>
                  <a:srgbClr val="31859D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400" spc="300" dirty="0">
                <a:ln w="18415" cmpd="sng">
                  <a:noFill/>
                  <a:prstDash val="solid"/>
                </a:ln>
                <a:solidFill>
                  <a:srgbClr val="31859D"/>
                </a:solidFill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7559" y="3770885"/>
            <a:ext cx="2593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latin typeface="微软雅黑" pitchFamily="34" charset="-122"/>
                <a:ea typeface="微软雅黑" pitchFamily="34" charset="-122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8293" y="909756"/>
            <a:ext cx="1672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eesiaUPC" pitchFamily="34" charset="-34"/>
                <a:ea typeface="Microsoft JhengHei" pitchFamily="34" charset="-120"/>
                <a:cs typeface="FreesiaUPC" pitchFamily="34" charset="-34"/>
              </a:rPr>
              <a:t>2016</a:t>
            </a:r>
            <a:endParaRPr lang="zh-CN" altLang="en-US" sz="6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eesiaUPC" pitchFamily="34" charset="-34"/>
              <a:ea typeface="Microsoft JhengHei" pitchFamily="34" charset="-120"/>
              <a:cs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963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203" y="-1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6200000">
            <a:off x="3343830" y="-730333"/>
            <a:ext cx="3502722" cy="8190656"/>
          </a:xfrm>
          <a:prstGeom prst="triangle">
            <a:avLst/>
          </a:prstGeom>
          <a:solidFill>
            <a:srgbClr val="43ADD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2088502" y="-113521"/>
            <a:ext cx="3133193" cy="7326560"/>
          </a:xfrm>
          <a:prstGeom prst="triangle">
            <a:avLst/>
          </a:prstGeom>
          <a:solidFill>
            <a:srgbClr val="43ADD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581203" y="915565"/>
            <a:ext cx="3312368" cy="3312368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1519" y="2738413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4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06" y="3574635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solidFill>
                <a:srgbClr val="FFFFFF"/>
              </a:solidFill>
              <a:latin typeface="Kozuka Gothic Pro L" pitchFamily="34" charset="-128"/>
              <a:ea typeface="Kozuka Gothic Pro 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944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617845" y="1131590"/>
            <a:ext cx="1080120" cy="1080120"/>
          </a:xfrm>
          <a:prstGeom prst="ellipse">
            <a:avLst/>
          </a:prstGeom>
          <a:solidFill>
            <a:srgbClr val="DD7C9F">
              <a:alpha val="8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403648" y="627534"/>
            <a:ext cx="1440160" cy="14401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94450" y="890177"/>
            <a:ext cx="648072" cy="648072"/>
          </a:xfrm>
          <a:prstGeom prst="ellipse">
            <a:avLst/>
          </a:prstGeom>
          <a:solidFill>
            <a:srgbClr val="DD7C9F">
              <a:alpha val="8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524199" y="4523699"/>
            <a:ext cx="1239602" cy="1239602"/>
          </a:xfrm>
          <a:prstGeom prst="ellipse">
            <a:avLst/>
          </a:prstGeom>
          <a:solidFill>
            <a:srgbClr val="DD7C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37388" y="2983706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latin typeface="Kozuka Gothic Pro L" pitchFamily="34" charset="-128"/>
              <a:ea typeface="Kozuka Gothic Pro L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954" y="885949"/>
            <a:ext cx="201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ettenschweiler" pitchFamily="34" charset="0"/>
                <a:ea typeface="Microsoft JhengHei" pitchFamily="34" charset="-120"/>
              </a:rPr>
              <a:t>2016</a:t>
            </a:r>
            <a:endParaRPr lang="zh-CN" altLang="en-US" sz="5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ettenschweiler" pitchFamily="34" charset="0"/>
              <a:ea typeface="Microsoft JhengHei" pitchFamily="34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213" y="2320597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ln w="18415" cmpd="sng">
                  <a:noFill/>
                  <a:prstDash val="solid"/>
                </a:ln>
                <a:solidFill>
                  <a:srgbClr val="DD7C9F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600" spc="300" dirty="0">
                <a:ln w="18415" cmpd="sng">
                  <a:noFill/>
                  <a:prstDash val="solid"/>
                </a:ln>
                <a:solidFill>
                  <a:srgbClr val="DD7C9F"/>
                </a:solidFill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</p:spTree>
    <p:extLst>
      <p:ext uri="{BB962C8B-B14F-4D97-AF65-F5344CB8AC3E}">
        <p14:creationId xmlns:p14="http://schemas.microsoft.com/office/powerpoint/2010/main" val="49927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6557" y="2681341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latin typeface="Kozuka Gothic Pro L" pitchFamily="34" charset="-128"/>
              <a:ea typeface="Kozuka Gothic Pro L" pitchFamily="34" charset="-128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26477" y="339502"/>
            <a:ext cx="1440160" cy="144016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220072" y="3219822"/>
            <a:ext cx="1440160" cy="144016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626477" y="3219822"/>
            <a:ext cx="380831" cy="380831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70608" y="1618830"/>
            <a:ext cx="246284" cy="246284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83968" y="2992646"/>
            <a:ext cx="160832" cy="160832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203552" y="1699246"/>
            <a:ext cx="80416" cy="80416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46557" y="2837323"/>
            <a:ext cx="80416" cy="80416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36096" y="2948910"/>
            <a:ext cx="63448" cy="63448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096483" y="2244339"/>
            <a:ext cx="80416" cy="80416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859736" y="2083507"/>
            <a:ext cx="160832" cy="160832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306988" y="1203598"/>
            <a:ext cx="304924" cy="304924"/>
          </a:xfrm>
          <a:prstGeom prst="ellipse">
            <a:avLst/>
          </a:prstGeom>
          <a:solidFill>
            <a:srgbClr val="FCB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026429" y="2531542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635896" y="2123715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324176" y="2163923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933643" y="1756096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611912" y="2078819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455740" y="2335582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076056" y="2119027"/>
            <a:ext cx="80416" cy="80416"/>
          </a:xfrm>
          <a:prstGeom prst="ellipse">
            <a:avLst/>
          </a:prstGeom>
          <a:solidFill>
            <a:srgbClr val="FCBB01">
              <a:alpha val="59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352620" y="2302303"/>
            <a:ext cx="219380" cy="219380"/>
          </a:xfrm>
          <a:prstGeom prst="ellipse">
            <a:avLst/>
          </a:prstGeom>
          <a:solidFill>
            <a:srgbClr val="FCBB0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07308" y="199568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ln w="18415" cmpd="sng">
                  <a:noFill/>
                  <a:prstDash val="solid"/>
                </a:ln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600" spc="300" dirty="0">
                <a:ln w="18415" cmpd="sng">
                  <a:noFill/>
                  <a:prstDash val="solid"/>
                </a:ln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</p:spTree>
    <p:extLst>
      <p:ext uri="{BB962C8B-B14F-4D97-AF65-F5344CB8AC3E}">
        <p14:creationId xmlns:p14="http://schemas.microsoft.com/office/powerpoint/2010/main" val="140450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3874005" y="627534"/>
            <a:ext cx="1355663" cy="766260"/>
          </a:xfrm>
          <a:custGeom>
            <a:avLst/>
            <a:gdLst>
              <a:gd name="connsiteX0" fmla="*/ 0 w 978195"/>
              <a:gd name="connsiteY0" fmla="*/ 914400 h 914400"/>
              <a:gd name="connsiteX1" fmla="*/ 0 w 978195"/>
              <a:gd name="connsiteY1" fmla="*/ 0 h 914400"/>
              <a:gd name="connsiteX2" fmla="*/ 967563 w 978195"/>
              <a:gd name="connsiteY2" fmla="*/ 0 h 914400"/>
              <a:gd name="connsiteX3" fmla="*/ 967563 w 978195"/>
              <a:gd name="connsiteY3" fmla="*/ 893135 h 914400"/>
              <a:gd name="connsiteX4" fmla="*/ 978195 w 978195"/>
              <a:gd name="connsiteY4" fmla="*/ 893135 h 914400"/>
              <a:gd name="connsiteX0" fmla="*/ 0 w 978195"/>
              <a:gd name="connsiteY0" fmla="*/ 914400 h 916970"/>
              <a:gd name="connsiteX1" fmla="*/ 0 w 978195"/>
              <a:gd name="connsiteY1" fmla="*/ 0 h 916970"/>
              <a:gd name="connsiteX2" fmla="*/ 967563 w 978195"/>
              <a:gd name="connsiteY2" fmla="*/ 0 h 916970"/>
              <a:gd name="connsiteX3" fmla="*/ 967563 w 978195"/>
              <a:gd name="connsiteY3" fmla="*/ 893135 h 916970"/>
              <a:gd name="connsiteX4" fmla="*/ 978195 w 978195"/>
              <a:gd name="connsiteY4" fmla="*/ 916970 h 916970"/>
              <a:gd name="connsiteX0" fmla="*/ 0 w 967563"/>
              <a:gd name="connsiteY0" fmla="*/ 914400 h 914400"/>
              <a:gd name="connsiteX1" fmla="*/ 0 w 967563"/>
              <a:gd name="connsiteY1" fmla="*/ 0 h 914400"/>
              <a:gd name="connsiteX2" fmla="*/ 967563 w 967563"/>
              <a:gd name="connsiteY2" fmla="*/ 0 h 914400"/>
              <a:gd name="connsiteX3" fmla="*/ 967563 w 967563"/>
              <a:gd name="connsiteY3" fmla="*/ 893135 h 914400"/>
              <a:gd name="connsiteX0" fmla="*/ 0 w 969265"/>
              <a:gd name="connsiteY0" fmla="*/ 914400 h 914400"/>
              <a:gd name="connsiteX1" fmla="*/ 0 w 969265"/>
              <a:gd name="connsiteY1" fmla="*/ 0 h 914400"/>
              <a:gd name="connsiteX2" fmla="*/ 967563 w 969265"/>
              <a:gd name="connsiteY2" fmla="*/ 0 h 914400"/>
              <a:gd name="connsiteX3" fmla="*/ 969265 w 969265"/>
              <a:gd name="connsiteY3" fmla="*/ 913566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265" h="914400">
                <a:moveTo>
                  <a:pt x="0" y="914400"/>
                </a:moveTo>
                <a:lnTo>
                  <a:pt x="0" y="0"/>
                </a:lnTo>
                <a:lnTo>
                  <a:pt x="967563" y="0"/>
                </a:lnTo>
                <a:cubicBezTo>
                  <a:pt x="968130" y="304522"/>
                  <a:pt x="968698" y="609044"/>
                  <a:pt x="969265" y="913566"/>
                </a:cubicBez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44051" y="1441836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Microsoft Himalaya" pitchFamily="2" charset="0"/>
              </a:rPr>
              <a:t>PPT</a:t>
            </a: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Microsoft Himalaya" pitchFamily="2" charset="0"/>
              </a:rPr>
              <a:t>首页练习</a:t>
            </a:r>
          </a:p>
        </p:txBody>
      </p:sp>
      <p:sp>
        <p:nvSpPr>
          <p:cNvPr id="10" name="任意多边形 9"/>
          <p:cNvSpPr/>
          <p:nvPr/>
        </p:nvSpPr>
        <p:spPr>
          <a:xfrm rot="10800000">
            <a:off x="3874003" y="2475641"/>
            <a:ext cx="1355663" cy="1484612"/>
          </a:xfrm>
          <a:custGeom>
            <a:avLst/>
            <a:gdLst>
              <a:gd name="connsiteX0" fmla="*/ 0 w 978195"/>
              <a:gd name="connsiteY0" fmla="*/ 914400 h 914400"/>
              <a:gd name="connsiteX1" fmla="*/ 0 w 978195"/>
              <a:gd name="connsiteY1" fmla="*/ 0 h 914400"/>
              <a:gd name="connsiteX2" fmla="*/ 967563 w 978195"/>
              <a:gd name="connsiteY2" fmla="*/ 0 h 914400"/>
              <a:gd name="connsiteX3" fmla="*/ 967563 w 978195"/>
              <a:gd name="connsiteY3" fmla="*/ 893135 h 914400"/>
              <a:gd name="connsiteX4" fmla="*/ 978195 w 978195"/>
              <a:gd name="connsiteY4" fmla="*/ 893135 h 914400"/>
              <a:gd name="connsiteX0" fmla="*/ 0 w 978195"/>
              <a:gd name="connsiteY0" fmla="*/ 914400 h 916970"/>
              <a:gd name="connsiteX1" fmla="*/ 0 w 978195"/>
              <a:gd name="connsiteY1" fmla="*/ 0 h 916970"/>
              <a:gd name="connsiteX2" fmla="*/ 967563 w 978195"/>
              <a:gd name="connsiteY2" fmla="*/ 0 h 916970"/>
              <a:gd name="connsiteX3" fmla="*/ 967563 w 978195"/>
              <a:gd name="connsiteY3" fmla="*/ 893135 h 916970"/>
              <a:gd name="connsiteX4" fmla="*/ 978195 w 978195"/>
              <a:gd name="connsiteY4" fmla="*/ 916970 h 916970"/>
              <a:gd name="connsiteX0" fmla="*/ 0 w 967563"/>
              <a:gd name="connsiteY0" fmla="*/ 914400 h 914400"/>
              <a:gd name="connsiteX1" fmla="*/ 0 w 967563"/>
              <a:gd name="connsiteY1" fmla="*/ 0 h 914400"/>
              <a:gd name="connsiteX2" fmla="*/ 967563 w 967563"/>
              <a:gd name="connsiteY2" fmla="*/ 0 h 914400"/>
              <a:gd name="connsiteX3" fmla="*/ 967563 w 967563"/>
              <a:gd name="connsiteY3" fmla="*/ 893135 h 914400"/>
              <a:gd name="connsiteX0" fmla="*/ 0 w 969265"/>
              <a:gd name="connsiteY0" fmla="*/ 914400 h 914400"/>
              <a:gd name="connsiteX1" fmla="*/ 0 w 969265"/>
              <a:gd name="connsiteY1" fmla="*/ 0 h 914400"/>
              <a:gd name="connsiteX2" fmla="*/ 967563 w 969265"/>
              <a:gd name="connsiteY2" fmla="*/ 0 h 914400"/>
              <a:gd name="connsiteX3" fmla="*/ 969265 w 969265"/>
              <a:gd name="connsiteY3" fmla="*/ 913566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265" h="914400">
                <a:moveTo>
                  <a:pt x="0" y="914400"/>
                </a:moveTo>
                <a:lnTo>
                  <a:pt x="0" y="0"/>
                </a:lnTo>
                <a:lnTo>
                  <a:pt x="967563" y="0"/>
                </a:lnTo>
                <a:cubicBezTo>
                  <a:pt x="968130" y="304522"/>
                  <a:pt x="968698" y="609044"/>
                  <a:pt x="969265" y="913566"/>
                </a:cubicBez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310612" y="4301728"/>
            <a:ext cx="2520280" cy="36004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179860" y="217700"/>
            <a:ext cx="1128588" cy="1128588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10800000" flipH="1">
            <a:off x="1308448" y="1346288"/>
            <a:ext cx="599256" cy="599256"/>
          </a:xfrm>
          <a:prstGeom prst="rtTriangle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5400000" flipH="1">
            <a:off x="1053503" y="2790846"/>
            <a:ext cx="854201" cy="854201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 flipH="1">
            <a:off x="1920032" y="3645047"/>
            <a:ext cx="452807" cy="452807"/>
          </a:xfrm>
          <a:prstGeom prst="rtTriangle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16200000" flipH="1">
            <a:off x="7790939" y="1091344"/>
            <a:ext cx="854201" cy="854201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5400000" flipH="1">
            <a:off x="7338132" y="638537"/>
            <a:ext cx="452807" cy="452807"/>
          </a:xfrm>
          <a:prstGeom prst="rtTriangle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0647930" flipH="1">
            <a:off x="7749875" y="3841831"/>
            <a:ext cx="854201" cy="854201"/>
          </a:xfrm>
          <a:prstGeom prst="rtTriangle">
            <a:avLst/>
          </a:prstGeom>
          <a:solidFill>
            <a:schemeClr val="tx2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6200000" flipH="1">
            <a:off x="7278599" y="3418643"/>
            <a:ext cx="452807" cy="452807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1" idx="0"/>
            <a:endCxn id="8" idx="1"/>
          </p:cNvCxnSpPr>
          <p:nvPr/>
        </p:nvCxnSpPr>
        <p:spPr>
          <a:xfrm>
            <a:off x="1308448" y="217700"/>
            <a:ext cx="1735603" cy="15473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308448" y="1955343"/>
            <a:ext cx="1247328" cy="1120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367531" y="4097854"/>
            <a:ext cx="1052341" cy="9221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622545" y="1085788"/>
            <a:ext cx="521455" cy="4326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8" idx="3"/>
          </p:cNvCxnSpPr>
          <p:nvPr/>
        </p:nvCxnSpPr>
        <p:spPr>
          <a:xfrm>
            <a:off x="5904129" y="1765002"/>
            <a:ext cx="1801179" cy="165442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228184" y="3291830"/>
            <a:ext cx="1562755" cy="14226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99410" y="4327859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1400" b="1" dirty="0">
              <a:ln w="18415" cmpd="sng">
                <a:noFill/>
                <a:prstDash val="solid"/>
              </a:ln>
              <a:solidFill>
                <a:srgbClr val="FFFFFF"/>
              </a:solidFill>
              <a:latin typeface="Kozuka Gothic Pro L" pitchFamily="34" charset="-128"/>
              <a:ea typeface="Kozuka Gothic Pro L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92541" y="2266197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Kozuka Gothic Pro EL" pitchFamily="34" charset="-128"/>
                <a:ea typeface="Kozuka Gothic Pro EL" pitchFamily="34" charset="-128"/>
              </a:rPr>
              <a:t>PowerPoint</a:t>
            </a:r>
            <a:endParaRPr lang="zh-CN" alt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Kozuka Gothic Pro EL" pitchFamily="34" charset="-128"/>
              <a:ea typeface="Kozuka Gothic Pro E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64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403648" y="0"/>
            <a:ext cx="2643758" cy="26437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076056" y="0"/>
            <a:ext cx="2664296" cy="26642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931740" y="3003798"/>
            <a:ext cx="2139702" cy="2139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76056" y="3029533"/>
            <a:ext cx="2088232" cy="20882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2510590" y="555526"/>
            <a:ext cx="4107526" cy="3555576"/>
            <a:chOff x="2510590" y="785411"/>
            <a:chExt cx="4107526" cy="3555576"/>
          </a:xfrm>
        </p:grpSpPr>
        <p:sp>
          <p:nvSpPr>
            <p:cNvPr id="2" name="等腰三角形 1"/>
            <p:cNvSpPr/>
            <p:nvPr/>
          </p:nvSpPr>
          <p:spPr>
            <a:xfrm>
              <a:off x="2577738" y="852559"/>
              <a:ext cx="3988523" cy="3438382"/>
            </a:xfrm>
            <a:prstGeom prst="triangle">
              <a:avLst/>
            </a:prstGeom>
            <a:solidFill>
              <a:schemeClr val="tx1">
                <a:lumMod val="75000"/>
                <a:lumOff val="2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510590" y="4206692"/>
              <a:ext cx="134295" cy="134295"/>
            </a:xfrm>
            <a:prstGeom prst="ellipse">
              <a:avLst/>
            </a:prstGeom>
            <a:solidFill>
              <a:srgbClr val="FFA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83821" y="4206692"/>
              <a:ext cx="134295" cy="134295"/>
            </a:xfrm>
            <a:prstGeom prst="ellipse">
              <a:avLst/>
            </a:prstGeom>
            <a:solidFill>
              <a:srgbClr val="FFA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504851" y="785411"/>
              <a:ext cx="134295" cy="134295"/>
            </a:xfrm>
            <a:prstGeom prst="ellipse">
              <a:avLst/>
            </a:prstGeom>
            <a:solidFill>
              <a:srgbClr val="FFA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51920" y="1906842"/>
            <a:ext cx="1412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Haettenschweiler" pitchFamily="34" charset="0"/>
                <a:ea typeface="Microsoft JhengHei" pitchFamily="34" charset="-120"/>
              </a:rPr>
              <a:t>2016</a:t>
            </a:r>
            <a:endParaRPr lang="zh-CN" altLang="en-US" sz="6600" dirty="0">
              <a:solidFill>
                <a:schemeClr val="bg1"/>
              </a:solidFill>
              <a:latin typeface="Haettenschweiler" pitchFamily="34" charset="0"/>
              <a:ea typeface="Microsoft JhengHei" pitchFamily="34" charset="-12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42453" y="3061407"/>
            <a:ext cx="3158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n w="18415" cmpd="sng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dirty="0">
                <a:ln w="18415" cmpd="sng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</p:spTree>
    <p:extLst>
      <p:ext uri="{BB962C8B-B14F-4D97-AF65-F5344CB8AC3E}">
        <p14:creationId xmlns:p14="http://schemas.microsoft.com/office/powerpoint/2010/main" val="396408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67844" y="1167594"/>
            <a:ext cx="2808312" cy="2808312"/>
          </a:xfrm>
          <a:prstGeom prst="ellipse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707904" y="1707654"/>
            <a:ext cx="1728192" cy="172819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10871" y="1410621"/>
            <a:ext cx="2322258" cy="2322258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45549" y="945299"/>
            <a:ext cx="3252902" cy="3252902"/>
          </a:xfrm>
          <a:prstGeom prst="ellipse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681790" y="681540"/>
            <a:ext cx="3780420" cy="3780420"/>
          </a:xfrm>
          <a:prstGeom prst="ellipse">
            <a:avLst/>
          </a:prstGeom>
          <a:noFill/>
          <a:ln w="12700">
            <a:solidFill>
              <a:srgbClr val="01AF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25261" y="425011"/>
            <a:ext cx="4293477" cy="4293477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1109" y="180859"/>
            <a:ext cx="4781782" cy="4781782"/>
          </a:xfrm>
          <a:prstGeom prst="ellipse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52710" y="-47539"/>
            <a:ext cx="5238577" cy="5238577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851670"/>
            <a:ext cx="9144000" cy="144016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674919" y="2289895"/>
            <a:ext cx="4022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300" dirty="0">
                <a:ln w="18415" cmpd="sng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800" spc="300" dirty="0">
                <a:ln w="18415" cmpd="sng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6914" y="1988964"/>
            <a:ext cx="231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latin typeface="Kozuka Gothic Pro L" pitchFamily="34" charset="-128"/>
              <a:ea typeface="Kozuka Gothic Pro 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65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195736" y="339502"/>
            <a:ext cx="2016224" cy="2016224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27584" y="987574"/>
            <a:ext cx="3888432" cy="388843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 rot="1122655">
            <a:off x="2874571" y="409325"/>
            <a:ext cx="4345524" cy="4328669"/>
            <a:chOff x="2873896" y="405231"/>
            <a:chExt cx="4345524" cy="4328669"/>
          </a:xfrm>
        </p:grpSpPr>
        <p:sp>
          <p:nvSpPr>
            <p:cNvPr id="2" name="椭圆 1"/>
            <p:cNvSpPr/>
            <p:nvPr/>
          </p:nvSpPr>
          <p:spPr>
            <a:xfrm>
              <a:off x="2873896" y="413420"/>
              <a:ext cx="4320480" cy="4320480"/>
            </a:xfrm>
            <a:prstGeom prst="ellipse">
              <a:avLst/>
            </a:prstGeom>
            <a:solidFill>
              <a:srgbClr val="0CF0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2990004" y="405231"/>
              <a:ext cx="4229416" cy="42294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-1110108" y="-956642"/>
            <a:ext cx="3888432" cy="388843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63628" y="2859782"/>
            <a:ext cx="144016" cy="144016"/>
          </a:xfrm>
          <a:prstGeom prst="ellipse">
            <a:avLst/>
          </a:prstGeom>
          <a:solidFill>
            <a:srgbClr val="0C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51082" y="987574"/>
            <a:ext cx="144016" cy="144016"/>
          </a:xfrm>
          <a:prstGeom prst="ellipse">
            <a:avLst/>
          </a:prstGeom>
          <a:solidFill>
            <a:srgbClr val="0C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634308" y="411510"/>
            <a:ext cx="144016" cy="144016"/>
          </a:xfrm>
          <a:prstGeom prst="ellipse">
            <a:avLst/>
          </a:prstGeom>
          <a:solidFill>
            <a:srgbClr val="0CF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24384" y="222140"/>
            <a:ext cx="1672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rgbClr val="0CF0F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eesiaUPC" pitchFamily="34" charset="-34"/>
                <a:ea typeface="Microsoft JhengHei" pitchFamily="34" charset="-120"/>
                <a:cs typeface="FreesiaUPC" pitchFamily="34" charset="-34"/>
              </a:rPr>
              <a:t>2016</a:t>
            </a:r>
            <a:endParaRPr lang="zh-CN" altLang="en-US" sz="6600" dirty="0">
              <a:solidFill>
                <a:srgbClr val="0CF0F9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FreesiaUPC" pitchFamily="34" charset="-34"/>
              <a:ea typeface="Microsoft JhengHei" pitchFamily="34" charset="-120"/>
              <a:cs typeface="FreesiaUPC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0228" y="2840037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solidFill>
                <a:srgbClr val="FFFFFF"/>
              </a:solidFill>
              <a:latin typeface="Kozuka Gothic Pro L" pitchFamily="34" charset="-128"/>
              <a:ea typeface="Kozuka Gothic Pro L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0228" y="2027545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6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spc="6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r>
              <a:rPr lang="zh-CN" altLang="en-US" sz="4000" spc="600" dirty="0">
                <a:ln w="18415" cmpd="sng">
                  <a:noFill/>
                  <a:prstDash val="solid"/>
                </a:ln>
                <a:solidFill>
                  <a:srgbClr val="0CF0F9"/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57814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>
            <a:stCxn id="19" idx="6"/>
            <a:endCxn id="17" idx="3"/>
          </p:cNvCxnSpPr>
          <p:nvPr/>
        </p:nvCxnSpPr>
        <p:spPr>
          <a:xfrm flipV="1">
            <a:off x="1887956" y="895978"/>
            <a:ext cx="4826383" cy="341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20755790">
            <a:off x="4371730" y="1746818"/>
            <a:ext cx="400539" cy="634853"/>
          </a:xfrm>
          <a:prstGeom prst="triangle">
            <a:avLst/>
          </a:prstGeom>
          <a:solidFill>
            <a:srgbClr val="E0CB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9486181">
            <a:off x="3286394" y="2778460"/>
            <a:ext cx="792088" cy="288032"/>
          </a:xfrm>
          <a:prstGeom prst="triangle">
            <a:avLst/>
          </a:prstGeom>
          <a:solidFill>
            <a:srgbClr val="E06651"/>
          </a:solidFill>
          <a:ln>
            <a:noFill/>
          </a:ln>
          <a:effectLst>
            <a:outerShdw blurRad="1270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051720" y="2139701"/>
            <a:ext cx="5040560" cy="864096"/>
          </a:xfrm>
          <a:prstGeom prst="roundRect">
            <a:avLst>
              <a:gd name="adj" fmla="val 50000"/>
            </a:avLst>
          </a:prstGeom>
          <a:solidFill>
            <a:srgbClr val="9BC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空心弧 5"/>
          <p:cNvSpPr/>
          <p:nvPr/>
        </p:nvSpPr>
        <p:spPr>
          <a:xfrm rot="20148717">
            <a:off x="2973082" y="972832"/>
            <a:ext cx="3197836" cy="3197836"/>
          </a:xfrm>
          <a:prstGeom prst="blockArc">
            <a:avLst>
              <a:gd name="adj1" fmla="val 13780702"/>
              <a:gd name="adj2" fmla="val 21552272"/>
              <a:gd name="adj3" fmla="val 1452"/>
            </a:avLst>
          </a:prstGeom>
          <a:solidFill>
            <a:srgbClr val="9BCF2F"/>
          </a:solidFill>
          <a:ln>
            <a:noFill/>
          </a:ln>
          <a:effectLst>
            <a:outerShdw blurRad="127000" dist="76200" dir="5400000" sx="94000" sy="9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rot="9359448">
            <a:off x="2977882" y="970314"/>
            <a:ext cx="3197836" cy="3197836"/>
          </a:xfrm>
          <a:prstGeom prst="blockArc">
            <a:avLst>
              <a:gd name="adj1" fmla="val 13780702"/>
              <a:gd name="adj2" fmla="val 21552272"/>
              <a:gd name="adj3" fmla="val 1452"/>
            </a:avLst>
          </a:prstGeom>
          <a:solidFill>
            <a:srgbClr val="9BCF2F"/>
          </a:solidFill>
          <a:ln>
            <a:noFill/>
          </a:ln>
          <a:effectLst>
            <a:outerShdw blurRad="127000" dist="1143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745561">
            <a:off x="3007880" y="945947"/>
            <a:ext cx="792088" cy="288032"/>
          </a:xfrm>
          <a:prstGeom prst="triangle">
            <a:avLst/>
          </a:prstGeom>
          <a:solidFill>
            <a:srgbClr val="E06651"/>
          </a:solidFill>
          <a:ln>
            <a:noFill/>
          </a:ln>
          <a:effectLst>
            <a:outerShdw blurRad="1270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745561">
            <a:off x="2173034" y="3765067"/>
            <a:ext cx="350879" cy="306793"/>
          </a:xfrm>
          <a:prstGeom prst="triangle">
            <a:avLst>
              <a:gd name="adj" fmla="val 52870"/>
            </a:avLst>
          </a:prstGeom>
          <a:solidFill>
            <a:srgbClr val="9BCF2F"/>
          </a:solidFill>
          <a:ln>
            <a:noFill/>
          </a:ln>
          <a:effectLst>
            <a:outerShdw blurRad="1270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745561">
            <a:off x="5394843" y="3401944"/>
            <a:ext cx="525048" cy="350838"/>
          </a:xfrm>
          <a:prstGeom prst="triangle">
            <a:avLst>
              <a:gd name="adj" fmla="val 34094"/>
            </a:avLst>
          </a:prstGeom>
          <a:solidFill>
            <a:srgbClr val="9BCF2F"/>
          </a:solidFill>
          <a:ln>
            <a:noFill/>
          </a:ln>
          <a:effectLst>
            <a:outerShdw blurRad="1270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71930">
            <a:off x="5315074" y="726958"/>
            <a:ext cx="245256" cy="89184"/>
          </a:xfrm>
          <a:prstGeom prst="triangle">
            <a:avLst/>
          </a:prstGeom>
          <a:solidFill>
            <a:srgbClr val="E066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9904271">
            <a:off x="913834" y="775392"/>
            <a:ext cx="245256" cy="89184"/>
          </a:xfrm>
          <a:prstGeom prst="triangle">
            <a:avLst/>
          </a:prstGeom>
          <a:solidFill>
            <a:srgbClr val="E0CB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771347">
            <a:off x="7857602" y="4262952"/>
            <a:ext cx="313866" cy="114133"/>
          </a:xfrm>
          <a:prstGeom prst="triangle">
            <a:avLst/>
          </a:prstGeom>
          <a:solidFill>
            <a:srgbClr val="E0CB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 txBox="1"/>
          <p:nvPr/>
        </p:nvSpPr>
        <p:spPr>
          <a:xfrm>
            <a:off x="2348474" y="2291617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Kozuka Gothic Pro L" pitchFamily="34" charset="-128"/>
                <a:ea typeface="Kozuka Gothic Pro L" pitchFamily="34" charset="-128"/>
              </a:rPr>
              <a:t>Microsoft Office PowerPoint</a:t>
            </a:r>
            <a:endParaRPr lang="zh-CN" altLang="en-US" sz="2800" dirty="0">
              <a:ln w="18415" cmpd="sng">
                <a:noFill/>
                <a:prstDash val="solid"/>
              </a:ln>
              <a:solidFill>
                <a:srgbClr val="FFFFFF"/>
              </a:solidFill>
              <a:latin typeface="Kozuka Gothic Pro L" pitchFamily="34" charset="-128"/>
              <a:ea typeface="Kozuka Gothic Pro L" pitchFamily="34" charset="-128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692991" y="771550"/>
            <a:ext cx="145776" cy="145776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575740" y="3624887"/>
            <a:ext cx="360040" cy="360040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527916" y="4129027"/>
            <a:ext cx="360040" cy="360040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9" idx="2"/>
          </p:cNvCxnSpPr>
          <p:nvPr/>
        </p:nvCxnSpPr>
        <p:spPr>
          <a:xfrm flipH="1">
            <a:off x="-12352" y="4309047"/>
            <a:ext cx="15402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7" idx="5"/>
            <a:endCxn id="18" idx="1"/>
          </p:cNvCxnSpPr>
          <p:nvPr/>
        </p:nvCxnSpPr>
        <p:spPr>
          <a:xfrm>
            <a:off x="6817419" y="895978"/>
            <a:ext cx="811048" cy="27816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8" idx="6"/>
          </p:cNvCxnSpPr>
          <p:nvPr/>
        </p:nvCxnSpPr>
        <p:spPr>
          <a:xfrm flipV="1">
            <a:off x="7935780" y="2576374"/>
            <a:ext cx="1208220" cy="12285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76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2" name="Freeform 37"/>
          <p:cNvSpPr>
            <a:spLocks/>
          </p:cNvSpPr>
          <p:nvPr/>
        </p:nvSpPr>
        <p:spPr bwMode="auto">
          <a:xfrm>
            <a:off x="2454275" y="785813"/>
            <a:ext cx="4019550" cy="3659188"/>
          </a:xfrm>
          <a:custGeom>
            <a:avLst/>
            <a:gdLst>
              <a:gd name="T0" fmla="*/ 2406 w 2501"/>
              <a:gd name="T1" fmla="*/ 722 h 2277"/>
              <a:gd name="T2" fmla="*/ 2248 w 2501"/>
              <a:gd name="T3" fmla="*/ 731 h 2277"/>
              <a:gd name="T4" fmla="*/ 2374 w 2501"/>
              <a:gd name="T5" fmla="*/ 656 h 2277"/>
              <a:gd name="T6" fmla="*/ 1498 w 2501"/>
              <a:gd name="T7" fmla="*/ 33 h 2277"/>
              <a:gd name="T8" fmla="*/ 681 w 2501"/>
              <a:gd name="T9" fmla="*/ 273 h 2277"/>
              <a:gd name="T10" fmla="*/ 733 w 2501"/>
              <a:gd name="T11" fmla="*/ 370 h 2277"/>
              <a:gd name="T12" fmla="*/ 640 w 2501"/>
              <a:gd name="T13" fmla="*/ 304 h 2277"/>
              <a:gd name="T14" fmla="*/ 296 w 2501"/>
              <a:gd name="T15" fmla="*/ 851 h 2277"/>
              <a:gd name="T16" fmla="*/ 187 w 2501"/>
              <a:gd name="T17" fmla="*/ 845 h 2277"/>
              <a:gd name="T18" fmla="*/ 4 w 2501"/>
              <a:gd name="T19" fmla="*/ 837 h 2277"/>
              <a:gd name="T20" fmla="*/ 279 w 2501"/>
              <a:gd name="T21" fmla="*/ 917 h 2277"/>
              <a:gd name="T22" fmla="*/ 269 w 2501"/>
              <a:gd name="T23" fmla="*/ 1019 h 2277"/>
              <a:gd name="T24" fmla="*/ 327 w 2501"/>
              <a:gd name="T25" fmla="*/ 1513 h 2277"/>
              <a:gd name="T26" fmla="*/ 707 w 2501"/>
              <a:gd name="T27" fmla="*/ 2026 h 2277"/>
              <a:gd name="T28" fmla="*/ 808 w 2501"/>
              <a:gd name="T29" fmla="*/ 1954 h 2277"/>
              <a:gd name="T30" fmla="*/ 793 w 2501"/>
              <a:gd name="T31" fmla="*/ 2087 h 2277"/>
              <a:gd name="T32" fmla="*/ 2033 w 2501"/>
              <a:gd name="T33" fmla="*/ 2035 h 2277"/>
              <a:gd name="T34" fmla="*/ 2079 w 2501"/>
              <a:gd name="T35" fmla="*/ 2003 h 2277"/>
              <a:gd name="T36" fmla="*/ 2201 w 2501"/>
              <a:gd name="T37" fmla="*/ 2123 h 2277"/>
              <a:gd name="T38" fmla="*/ 2361 w 2501"/>
              <a:gd name="T39" fmla="*/ 2271 h 2277"/>
              <a:gd name="T40" fmla="*/ 2158 w 2501"/>
              <a:gd name="T41" fmla="*/ 1963 h 2277"/>
              <a:gd name="T42" fmla="*/ 2152 w 2501"/>
              <a:gd name="T43" fmla="*/ 1935 h 2277"/>
              <a:gd name="T44" fmla="*/ 2484 w 2501"/>
              <a:gd name="T45" fmla="*/ 1059 h 2277"/>
              <a:gd name="T46" fmla="*/ 2138 w 2501"/>
              <a:gd name="T47" fmla="*/ 1939 h 2277"/>
              <a:gd name="T48" fmla="*/ 2356 w 2501"/>
              <a:gd name="T49" fmla="*/ 2274 h 2277"/>
              <a:gd name="T50" fmla="*/ 2079 w 2501"/>
              <a:gd name="T51" fmla="*/ 1995 h 2277"/>
              <a:gd name="T52" fmla="*/ 1461 w 2501"/>
              <a:gd name="T53" fmla="*/ 2242 h 2277"/>
              <a:gd name="T54" fmla="*/ 950 w 2501"/>
              <a:gd name="T55" fmla="*/ 2160 h 2277"/>
              <a:gd name="T56" fmla="*/ 836 w 2501"/>
              <a:gd name="T57" fmla="*/ 2105 h 2277"/>
              <a:gd name="T58" fmla="*/ 814 w 2501"/>
              <a:gd name="T59" fmla="*/ 1954 h 2277"/>
              <a:gd name="T60" fmla="*/ 753 w 2501"/>
              <a:gd name="T61" fmla="*/ 1988 h 2277"/>
              <a:gd name="T62" fmla="*/ 707 w 2501"/>
              <a:gd name="T63" fmla="*/ 2018 h 2277"/>
              <a:gd name="T64" fmla="*/ 479 w 2501"/>
              <a:gd name="T65" fmla="*/ 1788 h 2277"/>
              <a:gd name="T66" fmla="*/ 291 w 2501"/>
              <a:gd name="T67" fmla="*/ 917 h 2277"/>
              <a:gd name="T68" fmla="*/ 5 w 2501"/>
              <a:gd name="T69" fmla="*/ 837 h 2277"/>
              <a:gd name="T70" fmla="*/ 303 w 2501"/>
              <a:gd name="T71" fmla="*/ 857 h 2277"/>
              <a:gd name="T72" fmla="*/ 515 w 2501"/>
              <a:gd name="T73" fmla="*/ 443 h 2277"/>
              <a:gd name="T74" fmla="*/ 630 w 2501"/>
              <a:gd name="T75" fmla="*/ 321 h 2277"/>
              <a:gd name="T76" fmla="*/ 730 w 2501"/>
              <a:gd name="T77" fmla="*/ 376 h 2277"/>
              <a:gd name="T78" fmla="*/ 704 w 2501"/>
              <a:gd name="T79" fmla="*/ 308 h 2277"/>
              <a:gd name="T80" fmla="*/ 691 w 2501"/>
              <a:gd name="T81" fmla="*/ 269 h 2277"/>
              <a:gd name="T82" fmla="*/ 1025 w 2501"/>
              <a:gd name="T83" fmla="*/ 89 h 2277"/>
              <a:gd name="T84" fmla="*/ 2148 w 2501"/>
              <a:gd name="T85" fmla="*/ 348 h 2277"/>
              <a:gd name="T86" fmla="*/ 2359 w 2501"/>
              <a:gd name="T87" fmla="*/ 634 h 2277"/>
              <a:gd name="T88" fmla="*/ 2360 w 2501"/>
              <a:gd name="T89" fmla="*/ 657 h 2277"/>
              <a:gd name="T90" fmla="*/ 2246 w 2501"/>
              <a:gd name="T91" fmla="*/ 731 h 2277"/>
              <a:gd name="T92" fmla="*/ 2397 w 2501"/>
              <a:gd name="T93" fmla="*/ 726 h 2277"/>
              <a:gd name="T94" fmla="*/ 2418 w 2501"/>
              <a:gd name="T95" fmla="*/ 770 h 2277"/>
              <a:gd name="T96" fmla="*/ 2478 w 2501"/>
              <a:gd name="T97" fmla="*/ 1059 h 2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01" h="2277">
                <a:moveTo>
                  <a:pt x="2484" y="1059"/>
                </a:moveTo>
                <a:cubicBezTo>
                  <a:pt x="2475" y="943"/>
                  <a:pt x="2449" y="830"/>
                  <a:pt x="2406" y="722"/>
                </a:cubicBezTo>
                <a:cubicBezTo>
                  <a:pt x="2405" y="721"/>
                  <a:pt x="2404" y="719"/>
                  <a:pt x="2403" y="720"/>
                </a:cubicBezTo>
                <a:cubicBezTo>
                  <a:pt x="2351" y="723"/>
                  <a:pt x="2299" y="727"/>
                  <a:pt x="2248" y="731"/>
                </a:cubicBezTo>
                <a:cubicBezTo>
                  <a:pt x="2248" y="733"/>
                  <a:pt x="2249" y="735"/>
                  <a:pt x="2249" y="736"/>
                </a:cubicBezTo>
                <a:cubicBezTo>
                  <a:pt x="2291" y="710"/>
                  <a:pt x="2332" y="683"/>
                  <a:pt x="2374" y="656"/>
                </a:cubicBezTo>
                <a:cubicBezTo>
                  <a:pt x="2375" y="655"/>
                  <a:pt x="2375" y="653"/>
                  <a:pt x="2375" y="652"/>
                </a:cubicBezTo>
                <a:cubicBezTo>
                  <a:pt x="2208" y="312"/>
                  <a:pt x="1874" y="76"/>
                  <a:pt x="1498" y="33"/>
                </a:cubicBezTo>
                <a:cubicBezTo>
                  <a:pt x="1207" y="0"/>
                  <a:pt x="910" y="88"/>
                  <a:pt x="681" y="269"/>
                </a:cubicBezTo>
                <a:cubicBezTo>
                  <a:pt x="680" y="270"/>
                  <a:pt x="680" y="272"/>
                  <a:pt x="681" y="273"/>
                </a:cubicBezTo>
                <a:cubicBezTo>
                  <a:pt x="729" y="374"/>
                  <a:pt x="729" y="374"/>
                  <a:pt x="729" y="374"/>
                </a:cubicBezTo>
                <a:cubicBezTo>
                  <a:pt x="730" y="373"/>
                  <a:pt x="731" y="372"/>
                  <a:pt x="733" y="370"/>
                </a:cubicBezTo>
                <a:cubicBezTo>
                  <a:pt x="703" y="348"/>
                  <a:pt x="673" y="326"/>
                  <a:pt x="643" y="304"/>
                </a:cubicBezTo>
                <a:cubicBezTo>
                  <a:pt x="642" y="303"/>
                  <a:pt x="641" y="303"/>
                  <a:pt x="640" y="304"/>
                </a:cubicBezTo>
                <a:cubicBezTo>
                  <a:pt x="481" y="445"/>
                  <a:pt x="364" y="630"/>
                  <a:pt x="305" y="834"/>
                </a:cubicBezTo>
                <a:cubicBezTo>
                  <a:pt x="302" y="845"/>
                  <a:pt x="307" y="851"/>
                  <a:pt x="296" y="851"/>
                </a:cubicBezTo>
                <a:cubicBezTo>
                  <a:pt x="287" y="850"/>
                  <a:pt x="279" y="850"/>
                  <a:pt x="270" y="849"/>
                </a:cubicBezTo>
                <a:cubicBezTo>
                  <a:pt x="243" y="848"/>
                  <a:pt x="215" y="847"/>
                  <a:pt x="187" y="845"/>
                </a:cubicBezTo>
                <a:cubicBezTo>
                  <a:pt x="131" y="843"/>
                  <a:pt x="75" y="840"/>
                  <a:pt x="18" y="837"/>
                </a:cubicBezTo>
                <a:cubicBezTo>
                  <a:pt x="14" y="837"/>
                  <a:pt x="9" y="837"/>
                  <a:pt x="4" y="837"/>
                </a:cubicBezTo>
                <a:cubicBezTo>
                  <a:pt x="1" y="837"/>
                  <a:pt x="0" y="842"/>
                  <a:pt x="3" y="843"/>
                </a:cubicBezTo>
                <a:cubicBezTo>
                  <a:pt x="95" y="867"/>
                  <a:pt x="187" y="892"/>
                  <a:pt x="279" y="917"/>
                </a:cubicBezTo>
                <a:cubicBezTo>
                  <a:pt x="291" y="920"/>
                  <a:pt x="285" y="918"/>
                  <a:pt x="282" y="930"/>
                </a:cubicBezTo>
                <a:cubicBezTo>
                  <a:pt x="276" y="959"/>
                  <a:pt x="272" y="989"/>
                  <a:pt x="269" y="1019"/>
                </a:cubicBezTo>
                <a:cubicBezTo>
                  <a:pt x="262" y="1083"/>
                  <a:pt x="261" y="1147"/>
                  <a:pt x="265" y="1211"/>
                </a:cubicBezTo>
                <a:cubicBezTo>
                  <a:pt x="271" y="1314"/>
                  <a:pt x="293" y="1416"/>
                  <a:pt x="327" y="1513"/>
                </a:cubicBezTo>
                <a:cubicBezTo>
                  <a:pt x="399" y="1716"/>
                  <a:pt x="532" y="1895"/>
                  <a:pt x="704" y="2026"/>
                </a:cubicBezTo>
                <a:cubicBezTo>
                  <a:pt x="704" y="2026"/>
                  <a:pt x="706" y="2026"/>
                  <a:pt x="707" y="2026"/>
                </a:cubicBezTo>
                <a:cubicBezTo>
                  <a:pt x="742" y="2003"/>
                  <a:pt x="778" y="1980"/>
                  <a:pt x="813" y="1957"/>
                </a:cubicBezTo>
                <a:cubicBezTo>
                  <a:pt x="811" y="1956"/>
                  <a:pt x="810" y="1955"/>
                  <a:pt x="808" y="1954"/>
                </a:cubicBezTo>
                <a:cubicBezTo>
                  <a:pt x="803" y="1997"/>
                  <a:pt x="797" y="2041"/>
                  <a:pt x="791" y="2084"/>
                </a:cubicBezTo>
                <a:cubicBezTo>
                  <a:pt x="791" y="2085"/>
                  <a:pt x="792" y="2086"/>
                  <a:pt x="793" y="2087"/>
                </a:cubicBezTo>
                <a:cubicBezTo>
                  <a:pt x="985" y="2204"/>
                  <a:pt x="1208" y="2261"/>
                  <a:pt x="1433" y="2249"/>
                </a:cubicBezTo>
                <a:cubicBezTo>
                  <a:pt x="1649" y="2239"/>
                  <a:pt x="1859" y="2163"/>
                  <a:pt x="2033" y="2035"/>
                </a:cubicBezTo>
                <a:cubicBezTo>
                  <a:pt x="2047" y="2025"/>
                  <a:pt x="2061" y="2014"/>
                  <a:pt x="2074" y="2004"/>
                </a:cubicBezTo>
                <a:cubicBezTo>
                  <a:pt x="2078" y="2001"/>
                  <a:pt x="2074" y="1998"/>
                  <a:pt x="2079" y="2003"/>
                </a:cubicBezTo>
                <a:cubicBezTo>
                  <a:pt x="2087" y="2012"/>
                  <a:pt x="2096" y="2020"/>
                  <a:pt x="2105" y="2029"/>
                </a:cubicBezTo>
                <a:cubicBezTo>
                  <a:pt x="2137" y="2060"/>
                  <a:pt x="2169" y="2092"/>
                  <a:pt x="2201" y="2123"/>
                </a:cubicBezTo>
                <a:cubicBezTo>
                  <a:pt x="2357" y="2274"/>
                  <a:pt x="2357" y="2274"/>
                  <a:pt x="2357" y="2274"/>
                </a:cubicBezTo>
                <a:cubicBezTo>
                  <a:pt x="2359" y="2277"/>
                  <a:pt x="2363" y="2274"/>
                  <a:pt x="2361" y="2271"/>
                </a:cubicBezTo>
                <a:cubicBezTo>
                  <a:pt x="2307" y="2188"/>
                  <a:pt x="2253" y="2106"/>
                  <a:pt x="2198" y="2023"/>
                </a:cubicBezTo>
                <a:cubicBezTo>
                  <a:pt x="2185" y="2003"/>
                  <a:pt x="2172" y="1983"/>
                  <a:pt x="2158" y="1963"/>
                </a:cubicBezTo>
                <a:cubicBezTo>
                  <a:pt x="2155" y="1957"/>
                  <a:pt x="2151" y="1951"/>
                  <a:pt x="2147" y="1946"/>
                </a:cubicBezTo>
                <a:cubicBezTo>
                  <a:pt x="2142" y="1937"/>
                  <a:pt x="2144" y="1942"/>
                  <a:pt x="2152" y="1935"/>
                </a:cubicBezTo>
                <a:cubicBezTo>
                  <a:pt x="2224" y="1865"/>
                  <a:pt x="2286" y="1784"/>
                  <a:pt x="2336" y="1698"/>
                </a:cubicBezTo>
                <a:cubicBezTo>
                  <a:pt x="2449" y="1505"/>
                  <a:pt x="2499" y="1281"/>
                  <a:pt x="2484" y="1059"/>
                </a:cubicBezTo>
                <a:cubicBezTo>
                  <a:pt x="2484" y="1055"/>
                  <a:pt x="2478" y="1055"/>
                  <a:pt x="2478" y="1059"/>
                </a:cubicBezTo>
                <a:cubicBezTo>
                  <a:pt x="2501" y="1387"/>
                  <a:pt x="2376" y="1711"/>
                  <a:pt x="2138" y="1939"/>
                </a:cubicBezTo>
                <a:cubicBezTo>
                  <a:pt x="2138" y="1940"/>
                  <a:pt x="2137" y="1942"/>
                  <a:pt x="2138" y="1943"/>
                </a:cubicBezTo>
                <a:cubicBezTo>
                  <a:pt x="2211" y="2053"/>
                  <a:pt x="2283" y="2163"/>
                  <a:pt x="2356" y="2274"/>
                </a:cubicBezTo>
                <a:cubicBezTo>
                  <a:pt x="2358" y="2273"/>
                  <a:pt x="2359" y="2271"/>
                  <a:pt x="2361" y="2270"/>
                </a:cubicBezTo>
                <a:cubicBezTo>
                  <a:pt x="2267" y="2178"/>
                  <a:pt x="2173" y="2087"/>
                  <a:pt x="2079" y="1995"/>
                </a:cubicBezTo>
                <a:cubicBezTo>
                  <a:pt x="2078" y="1994"/>
                  <a:pt x="2076" y="1994"/>
                  <a:pt x="2075" y="1995"/>
                </a:cubicBezTo>
                <a:cubicBezTo>
                  <a:pt x="1900" y="2138"/>
                  <a:pt x="1686" y="2223"/>
                  <a:pt x="1461" y="2242"/>
                </a:cubicBezTo>
                <a:cubicBezTo>
                  <a:pt x="1344" y="2251"/>
                  <a:pt x="1225" y="2241"/>
                  <a:pt x="1110" y="2213"/>
                </a:cubicBezTo>
                <a:cubicBezTo>
                  <a:pt x="1055" y="2200"/>
                  <a:pt x="1002" y="2182"/>
                  <a:pt x="950" y="2160"/>
                </a:cubicBezTo>
                <a:cubicBezTo>
                  <a:pt x="923" y="2149"/>
                  <a:pt x="897" y="2137"/>
                  <a:pt x="871" y="2124"/>
                </a:cubicBezTo>
                <a:cubicBezTo>
                  <a:pt x="860" y="2118"/>
                  <a:pt x="848" y="2112"/>
                  <a:pt x="836" y="2105"/>
                </a:cubicBezTo>
                <a:cubicBezTo>
                  <a:pt x="833" y="2103"/>
                  <a:pt x="797" y="2085"/>
                  <a:pt x="797" y="2084"/>
                </a:cubicBezTo>
                <a:cubicBezTo>
                  <a:pt x="803" y="2041"/>
                  <a:pt x="809" y="1997"/>
                  <a:pt x="814" y="1954"/>
                </a:cubicBezTo>
                <a:cubicBezTo>
                  <a:pt x="815" y="1952"/>
                  <a:pt x="812" y="1950"/>
                  <a:pt x="810" y="1951"/>
                </a:cubicBezTo>
                <a:cubicBezTo>
                  <a:pt x="791" y="1964"/>
                  <a:pt x="772" y="1976"/>
                  <a:pt x="753" y="1988"/>
                </a:cubicBezTo>
                <a:cubicBezTo>
                  <a:pt x="742" y="1996"/>
                  <a:pt x="730" y="2003"/>
                  <a:pt x="718" y="2011"/>
                </a:cubicBezTo>
                <a:cubicBezTo>
                  <a:pt x="714" y="2014"/>
                  <a:pt x="710" y="2016"/>
                  <a:pt x="707" y="2018"/>
                </a:cubicBezTo>
                <a:cubicBezTo>
                  <a:pt x="701" y="2022"/>
                  <a:pt x="694" y="2011"/>
                  <a:pt x="688" y="2006"/>
                </a:cubicBezTo>
                <a:cubicBezTo>
                  <a:pt x="609" y="1944"/>
                  <a:pt x="538" y="1870"/>
                  <a:pt x="479" y="1788"/>
                </a:cubicBezTo>
                <a:cubicBezTo>
                  <a:pt x="355" y="1618"/>
                  <a:pt x="283" y="1413"/>
                  <a:pt x="270" y="1203"/>
                </a:cubicBezTo>
                <a:cubicBezTo>
                  <a:pt x="265" y="1107"/>
                  <a:pt x="272" y="1011"/>
                  <a:pt x="291" y="917"/>
                </a:cubicBezTo>
                <a:cubicBezTo>
                  <a:pt x="291" y="915"/>
                  <a:pt x="290" y="913"/>
                  <a:pt x="289" y="913"/>
                </a:cubicBezTo>
                <a:cubicBezTo>
                  <a:pt x="194" y="888"/>
                  <a:pt x="99" y="862"/>
                  <a:pt x="5" y="837"/>
                </a:cubicBezTo>
                <a:cubicBezTo>
                  <a:pt x="5" y="839"/>
                  <a:pt x="4" y="841"/>
                  <a:pt x="4" y="843"/>
                </a:cubicBezTo>
                <a:cubicBezTo>
                  <a:pt x="104" y="847"/>
                  <a:pt x="203" y="852"/>
                  <a:pt x="303" y="857"/>
                </a:cubicBezTo>
                <a:cubicBezTo>
                  <a:pt x="304" y="857"/>
                  <a:pt x="305" y="856"/>
                  <a:pt x="305" y="855"/>
                </a:cubicBezTo>
                <a:cubicBezTo>
                  <a:pt x="346" y="704"/>
                  <a:pt x="417" y="564"/>
                  <a:pt x="515" y="443"/>
                </a:cubicBezTo>
                <a:cubicBezTo>
                  <a:pt x="538" y="415"/>
                  <a:pt x="562" y="388"/>
                  <a:pt x="588" y="361"/>
                </a:cubicBezTo>
                <a:cubicBezTo>
                  <a:pt x="601" y="348"/>
                  <a:pt x="615" y="334"/>
                  <a:pt x="630" y="321"/>
                </a:cubicBezTo>
                <a:cubicBezTo>
                  <a:pt x="639" y="313"/>
                  <a:pt x="638" y="307"/>
                  <a:pt x="647" y="314"/>
                </a:cubicBezTo>
                <a:cubicBezTo>
                  <a:pt x="675" y="334"/>
                  <a:pt x="702" y="355"/>
                  <a:pt x="730" y="376"/>
                </a:cubicBezTo>
                <a:cubicBezTo>
                  <a:pt x="732" y="378"/>
                  <a:pt x="735" y="374"/>
                  <a:pt x="734" y="371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9" y="297"/>
                  <a:pt x="694" y="286"/>
                  <a:pt x="689" y="275"/>
                </a:cubicBezTo>
                <a:cubicBezTo>
                  <a:pt x="686" y="269"/>
                  <a:pt x="686" y="273"/>
                  <a:pt x="691" y="269"/>
                </a:cubicBezTo>
                <a:cubicBezTo>
                  <a:pt x="704" y="259"/>
                  <a:pt x="718" y="249"/>
                  <a:pt x="731" y="239"/>
                </a:cubicBezTo>
                <a:cubicBezTo>
                  <a:pt x="821" y="174"/>
                  <a:pt x="921" y="124"/>
                  <a:pt x="1025" y="89"/>
                </a:cubicBezTo>
                <a:cubicBezTo>
                  <a:pt x="1226" y="22"/>
                  <a:pt x="1446" y="15"/>
                  <a:pt x="1651" y="68"/>
                </a:cubicBezTo>
                <a:cubicBezTo>
                  <a:pt x="1838" y="115"/>
                  <a:pt x="2010" y="214"/>
                  <a:pt x="2148" y="348"/>
                </a:cubicBezTo>
                <a:cubicBezTo>
                  <a:pt x="2217" y="415"/>
                  <a:pt x="2277" y="492"/>
                  <a:pt x="2326" y="574"/>
                </a:cubicBezTo>
                <a:cubicBezTo>
                  <a:pt x="2338" y="594"/>
                  <a:pt x="2349" y="614"/>
                  <a:pt x="2359" y="634"/>
                </a:cubicBezTo>
                <a:cubicBezTo>
                  <a:pt x="2361" y="638"/>
                  <a:pt x="2368" y="652"/>
                  <a:pt x="2370" y="651"/>
                </a:cubicBezTo>
                <a:cubicBezTo>
                  <a:pt x="2366" y="653"/>
                  <a:pt x="2363" y="655"/>
                  <a:pt x="2360" y="657"/>
                </a:cubicBezTo>
                <a:cubicBezTo>
                  <a:pt x="2335" y="674"/>
                  <a:pt x="2310" y="690"/>
                  <a:pt x="2286" y="706"/>
                </a:cubicBezTo>
                <a:cubicBezTo>
                  <a:pt x="2272" y="714"/>
                  <a:pt x="2259" y="723"/>
                  <a:pt x="2246" y="731"/>
                </a:cubicBezTo>
                <a:cubicBezTo>
                  <a:pt x="2244" y="733"/>
                  <a:pt x="2245" y="737"/>
                  <a:pt x="2248" y="737"/>
                </a:cubicBezTo>
                <a:cubicBezTo>
                  <a:pt x="2297" y="733"/>
                  <a:pt x="2347" y="730"/>
                  <a:pt x="2397" y="726"/>
                </a:cubicBezTo>
                <a:cubicBezTo>
                  <a:pt x="2403" y="726"/>
                  <a:pt x="2403" y="726"/>
                  <a:pt x="2403" y="726"/>
                </a:cubicBezTo>
                <a:cubicBezTo>
                  <a:pt x="2402" y="726"/>
                  <a:pt x="2416" y="766"/>
                  <a:pt x="2418" y="770"/>
                </a:cubicBezTo>
                <a:cubicBezTo>
                  <a:pt x="2428" y="799"/>
                  <a:pt x="2437" y="828"/>
                  <a:pt x="2445" y="858"/>
                </a:cubicBezTo>
                <a:cubicBezTo>
                  <a:pt x="2462" y="924"/>
                  <a:pt x="2473" y="991"/>
                  <a:pt x="2478" y="1059"/>
                </a:cubicBezTo>
                <a:cubicBezTo>
                  <a:pt x="2478" y="1063"/>
                  <a:pt x="2484" y="1063"/>
                  <a:pt x="2484" y="1059"/>
                </a:cubicBezTo>
              </a:path>
            </a:pathLst>
          </a:custGeom>
          <a:solidFill>
            <a:srgbClr val="3B33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3" name="Freeform 38"/>
          <p:cNvSpPr>
            <a:spLocks/>
          </p:cNvSpPr>
          <p:nvPr/>
        </p:nvSpPr>
        <p:spPr bwMode="auto">
          <a:xfrm>
            <a:off x="2373313" y="2854326"/>
            <a:ext cx="1055688" cy="830263"/>
          </a:xfrm>
          <a:custGeom>
            <a:avLst/>
            <a:gdLst>
              <a:gd name="T0" fmla="*/ 623 w 665"/>
              <a:gd name="T1" fmla="*/ 0 h 523"/>
              <a:gd name="T2" fmla="*/ 665 w 665"/>
              <a:gd name="T3" fmla="*/ 145 h 523"/>
              <a:gd name="T4" fmla="*/ 0 w 665"/>
              <a:gd name="T5" fmla="*/ 523 h 523"/>
              <a:gd name="T6" fmla="*/ 623 w 665"/>
              <a:gd name="T7" fmla="*/ 0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5" h="523">
                <a:moveTo>
                  <a:pt x="623" y="0"/>
                </a:moveTo>
                <a:lnTo>
                  <a:pt x="665" y="145"/>
                </a:lnTo>
                <a:lnTo>
                  <a:pt x="0" y="523"/>
                </a:lnTo>
                <a:lnTo>
                  <a:pt x="623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4" name="Freeform 39"/>
          <p:cNvSpPr>
            <a:spLocks/>
          </p:cNvSpPr>
          <p:nvPr/>
        </p:nvSpPr>
        <p:spPr bwMode="auto">
          <a:xfrm>
            <a:off x="3121025" y="2889251"/>
            <a:ext cx="354013" cy="101600"/>
          </a:xfrm>
          <a:custGeom>
            <a:avLst/>
            <a:gdLst>
              <a:gd name="T0" fmla="*/ 0 w 223"/>
              <a:gd name="T1" fmla="*/ 50 h 64"/>
              <a:gd name="T2" fmla="*/ 223 w 223"/>
              <a:gd name="T3" fmla="*/ 64 h 64"/>
              <a:gd name="T4" fmla="*/ 126 w 223"/>
              <a:gd name="T5" fmla="*/ 0 h 64"/>
              <a:gd name="T6" fmla="*/ 0 w 223"/>
              <a:gd name="T7" fmla="*/ 5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3" h="64">
                <a:moveTo>
                  <a:pt x="0" y="50"/>
                </a:moveTo>
                <a:lnTo>
                  <a:pt x="223" y="64"/>
                </a:lnTo>
                <a:lnTo>
                  <a:pt x="126" y="0"/>
                </a:lnTo>
                <a:lnTo>
                  <a:pt x="0" y="50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5" name="Freeform 40"/>
          <p:cNvSpPr>
            <a:spLocks/>
          </p:cNvSpPr>
          <p:nvPr/>
        </p:nvSpPr>
        <p:spPr bwMode="auto">
          <a:xfrm>
            <a:off x="3211513" y="2641601"/>
            <a:ext cx="185738" cy="158750"/>
          </a:xfrm>
          <a:custGeom>
            <a:avLst/>
            <a:gdLst>
              <a:gd name="T0" fmla="*/ 0 w 117"/>
              <a:gd name="T1" fmla="*/ 28 h 100"/>
              <a:gd name="T2" fmla="*/ 117 w 117"/>
              <a:gd name="T3" fmla="*/ 0 h 100"/>
              <a:gd name="T4" fmla="*/ 92 w 117"/>
              <a:gd name="T5" fmla="*/ 100 h 100"/>
              <a:gd name="T6" fmla="*/ 0 w 117"/>
              <a:gd name="T7" fmla="*/ 28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" h="100">
                <a:moveTo>
                  <a:pt x="0" y="28"/>
                </a:moveTo>
                <a:lnTo>
                  <a:pt x="117" y="0"/>
                </a:lnTo>
                <a:lnTo>
                  <a:pt x="92" y="100"/>
                </a:lnTo>
                <a:lnTo>
                  <a:pt x="0" y="2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6" name="Freeform 41"/>
          <p:cNvSpPr>
            <a:spLocks/>
          </p:cNvSpPr>
          <p:nvPr/>
        </p:nvSpPr>
        <p:spPr bwMode="auto">
          <a:xfrm>
            <a:off x="2906713" y="2608263"/>
            <a:ext cx="568325" cy="211138"/>
          </a:xfrm>
          <a:custGeom>
            <a:avLst/>
            <a:gdLst>
              <a:gd name="T0" fmla="*/ 0 w 358"/>
              <a:gd name="T1" fmla="*/ 43 h 133"/>
              <a:gd name="T2" fmla="*/ 323 w 358"/>
              <a:gd name="T3" fmla="*/ 0 h 133"/>
              <a:gd name="T4" fmla="*/ 358 w 358"/>
              <a:gd name="T5" fmla="*/ 79 h 133"/>
              <a:gd name="T6" fmla="*/ 306 w 358"/>
              <a:gd name="T7" fmla="*/ 133 h 133"/>
              <a:gd name="T8" fmla="*/ 0 w 358"/>
              <a:gd name="T9" fmla="*/ 4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133">
                <a:moveTo>
                  <a:pt x="0" y="43"/>
                </a:moveTo>
                <a:lnTo>
                  <a:pt x="323" y="0"/>
                </a:lnTo>
                <a:lnTo>
                  <a:pt x="358" y="79"/>
                </a:lnTo>
                <a:lnTo>
                  <a:pt x="306" y="133"/>
                </a:lnTo>
                <a:lnTo>
                  <a:pt x="0" y="43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7" name="Freeform 42"/>
          <p:cNvSpPr>
            <a:spLocks/>
          </p:cNvSpPr>
          <p:nvPr/>
        </p:nvSpPr>
        <p:spPr bwMode="auto">
          <a:xfrm>
            <a:off x="3017838" y="2489201"/>
            <a:ext cx="409575" cy="77788"/>
          </a:xfrm>
          <a:custGeom>
            <a:avLst/>
            <a:gdLst>
              <a:gd name="T0" fmla="*/ 258 w 258"/>
              <a:gd name="T1" fmla="*/ 49 h 49"/>
              <a:gd name="T2" fmla="*/ 254 w 258"/>
              <a:gd name="T3" fmla="*/ 0 h 49"/>
              <a:gd name="T4" fmla="*/ 0 w 258"/>
              <a:gd name="T5" fmla="*/ 49 h 49"/>
              <a:gd name="T6" fmla="*/ 258 w 258"/>
              <a:gd name="T7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49">
                <a:moveTo>
                  <a:pt x="258" y="49"/>
                </a:moveTo>
                <a:lnTo>
                  <a:pt x="254" y="0"/>
                </a:lnTo>
                <a:lnTo>
                  <a:pt x="0" y="49"/>
                </a:lnTo>
                <a:lnTo>
                  <a:pt x="258" y="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8" name="Freeform 43"/>
          <p:cNvSpPr>
            <a:spLocks/>
          </p:cNvSpPr>
          <p:nvPr/>
        </p:nvSpPr>
        <p:spPr bwMode="auto">
          <a:xfrm>
            <a:off x="2589213" y="2368551"/>
            <a:ext cx="841375" cy="92075"/>
          </a:xfrm>
          <a:custGeom>
            <a:avLst/>
            <a:gdLst>
              <a:gd name="T0" fmla="*/ 500 w 530"/>
              <a:gd name="T1" fmla="*/ 58 h 58"/>
              <a:gd name="T2" fmla="*/ 530 w 530"/>
              <a:gd name="T3" fmla="*/ 0 h 58"/>
              <a:gd name="T4" fmla="*/ 0 w 530"/>
              <a:gd name="T5" fmla="*/ 38 h 58"/>
              <a:gd name="T6" fmla="*/ 500 w 530"/>
              <a:gd name="T7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0" h="58">
                <a:moveTo>
                  <a:pt x="500" y="58"/>
                </a:moveTo>
                <a:lnTo>
                  <a:pt x="530" y="0"/>
                </a:lnTo>
                <a:lnTo>
                  <a:pt x="0" y="38"/>
                </a:lnTo>
                <a:lnTo>
                  <a:pt x="500" y="58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29" name="Freeform 44"/>
          <p:cNvSpPr>
            <a:spLocks/>
          </p:cNvSpPr>
          <p:nvPr/>
        </p:nvSpPr>
        <p:spPr bwMode="auto">
          <a:xfrm>
            <a:off x="2601913" y="1884363"/>
            <a:ext cx="898525" cy="328613"/>
          </a:xfrm>
          <a:custGeom>
            <a:avLst/>
            <a:gdLst>
              <a:gd name="T0" fmla="*/ 566 w 566"/>
              <a:gd name="T1" fmla="*/ 207 h 207"/>
              <a:gd name="T2" fmla="*/ 536 w 566"/>
              <a:gd name="T3" fmla="*/ 59 h 207"/>
              <a:gd name="T4" fmla="*/ 0 w 566"/>
              <a:gd name="T5" fmla="*/ 0 h 207"/>
              <a:gd name="T6" fmla="*/ 566 w 566"/>
              <a:gd name="T7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6" h="207">
                <a:moveTo>
                  <a:pt x="566" y="207"/>
                </a:moveTo>
                <a:lnTo>
                  <a:pt x="536" y="59"/>
                </a:lnTo>
                <a:lnTo>
                  <a:pt x="0" y="0"/>
                </a:lnTo>
                <a:lnTo>
                  <a:pt x="566" y="207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0" name="Freeform 45"/>
          <p:cNvSpPr>
            <a:spLocks/>
          </p:cNvSpPr>
          <p:nvPr/>
        </p:nvSpPr>
        <p:spPr bwMode="auto">
          <a:xfrm>
            <a:off x="2905125" y="1384301"/>
            <a:ext cx="711200" cy="603250"/>
          </a:xfrm>
          <a:custGeom>
            <a:avLst/>
            <a:gdLst>
              <a:gd name="T0" fmla="*/ 448 w 448"/>
              <a:gd name="T1" fmla="*/ 355 h 380"/>
              <a:gd name="T2" fmla="*/ 420 w 448"/>
              <a:gd name="T3" fmla="*/ 256 h 380"/>
              <a:gd name="T4" fmla="*/ 0 w 448"/>
              <a:gd name="T5" fmla="*/ 0 h 380"/>
              <a:gd name="T6" fmla="*/ 429 w 448"/>
              <a:gd name="T7" fmla="*/ 380 h 380"/>
              <a:gd name="T8" fmla="*/ 448 w 448"/>
              <a:gd name="T9" fmla="*/ 35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8" h="380">
                <a:moveTo>
                  <a:pt x="448" y="355"/>
                </a:moveTo>
                <a:lnTo>
                  <a:pt x="420" y="256"/>
                </a:lnTo>
                <a:lnTo>
                  <a:pt x="0" y="0"/>
                </a:lnTo>
                <a:lnTo>
                  <a:pt x="429" y="380"/>
                </a:lnTo>
                <a:lnTo>
                  <a:pt x="448" y="355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1" name="Freeform 46"/>
          <p:cNvSpPr>
            <a:spLocks/>
          </p:cNvSpPr>
          <p:nvPr/>
        </p:nvSpPr>
        <p:spPr bwMode="auto">
          <a:xfrm>
            <a:off x="3094038" y="1066801"/>
            <a:ext cx="692150" cy="742950"/>
          </a:xfrm>
          <a:custGeom>
            <a:avLst/>
            <a:gdLst>
              <a:gd name="T0" fmla="*/ 436 w 436"/>
              <a:gd name="T1" fmla="*/ 432 h 468"/>
              <a:gd name="T2" fmla="*/ 353 w 436"/>
              <a:gd name="T3" fmla="*/ 468 h 468"/>
              <a:gd name="T4" fmla="*/ 0 w 436"/>
              <a:gd name="T5" fmla="*/ 0 h 468"/>
              <a:gd name="T6" fmla="*/ 436 w 436"/>
              <a:gd name="T7" fmla="*/ 432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6" h="468">
                <a:moveTo>
                  <a:pt x="436" y="432"/>
                </a:moveTo>
                <a:lnTo>
                  <a:pt x="353" y="468"/>
                </a:lnTo>
                <a:lnTo>
                  <a:pt x="0" y="0"/>
                </a:lnTo>
                <a:lnTo>
                  <a:pt x="436" y="432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2" name="Freeform 47"/>
          <p:cNvSpPr>
            <a:spLocks/>
          </p:cNvSpPr>
          <p:nvPr/>
        </p:nvSpPr>
        <p:spPr bwMode="auto">
          <a:xfrm>
            <a:off x="3729038" y="1412876"/>
            <a:ext cx="207963" cy="284163"/>
          </a:xfrm>
          <a:custGeom>
            <a:avLst/>
            <a:gdLst>
              <a:gd name="T0" fmla="*/ 86 w 131"/>
              <a:gd name="T1" fmla="*/ 179 h 179"/>
              <a:gd name="T2" fmla="*/ 131 w 131"/>
              <a:gd name="T3" fmla="*/ 140 h 179"/>
              <a:gd name="T4" fmla="*/ 0 w 131"/>
              <a:gd name="T5" fmla="*/ 0 h 179"/>
              <a:gd name="T6" fmla="*/ 86 w 131"/>
              <a:gd name="T7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" h="179">
                <a:moveTo>
                  <a:pt x="86" y="179"/>
                </a:moveTo>
                <a:lnTo>
                  <a:pt x="131" y="140"/>
                </a:lnTo>
                <a:lnTo>
                  <a:pt x="0" y="0"/>
                </a:lnTo>
                <a:lnTo>
                  <a:pt x="86" y="179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3" name="Freeform 48"/>
          <p:cNvSpPr>
            <a:spLocks/>
          </p:cNvSpPr>
          <p:nvPr/>
        </p:nvSpPr>
        <p:spPr bwMode="auto">
          <a:xfrm>
            <a:off x="3805238" y="1127126"/>
            <a:ext cx="238125" cy="488950"/>
          </a:xfrm>
          <a:custGeom>
            <a:avLst/>
            <a:gdLst>
              <a:gd name="T0" fmla="*/ 112 w 150"/>
              <a:gd name="T1" fmla="*/ 308 h 308"/>
              <a:gd name="T2" fmla="*/ 150 w 150"/>
              <a:gd name="T3" fmla="*/ 166 h 308"/>
              <a:gd name="T4" fmla="*/ 0 w 150"/>
              <a:gd name="T5" fmla="*/ 0 h 308"/>
              <a:gd name="T6" fmla="*/ 112 w 150"/>
              <a:gd name="T7" fmla="*/ 308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" h="308">
                <a:moveTo>
                  <a:pt x="112" y="308"/>
                </a:moveTo>
                <a:lnTo>
                  <a:pt x="150" y="166"/>
                </a:lnTo>
                <a:lnTo>
                  <a:pt x="0" y="0"/>
                </a:lnTo>
                <a:lnTo>
                  <a:pt x="112" y="30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4" name="Freeform 49"/>
          <p:cNvSpPr>
            <a:spLocks/>
          </p:cNvSpPr>
          <p:nvPr/>
        </p:nvSpPr>
        <p:spPr bwMode="auto">
          <a:xfrm>
            <a:off x="4068763" y="1036638"/>
            <a:ext cx="60325" cy="422275"/>
          </a:xfrm>
          <a:custGeom>
            <a:avLst/>
            <a:gdLst>
              <a:gd name="T0" fmla="*/ 0 w 38"/>
              <a:gd name="T1" fmla="*/ 235 h 266"/>
              <a:gd name="T2" fmla="*/ 38 w 38"/>
              <a:gd name="T3" fmla="*/ 0 h 266"/>
              <a:gd name="T4" fmla="*/ 30 w 38"/>
              <a:gd name="T5" fmla="*/ 266 h 266"/>
              <a:gd name="T6" fmla="*/ 0 w 38"/>
              <a:gd name="T7" fmla="*/ 235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266">
                <a:moveTo>
                  <a:pt x="0" y="235"/>
                </a:moveTo>
                <a:lnTo>
                  <a:pt x="38" y="0"/>
                </a:lnTo>
                <a:lnTo>
                  <a:pt x="30" y="266"/>
                </a:lnTo>
                <a:lnTo>
                  <a:pt x="0" y="235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5" name="Freeform 50"/>
          <p:cNvSpPr>
            <a:spLocks/>
          </p:cNvSpPr>
          <p:nvPr/>
        </p:nvSpPr>
        <p:spPr bwMode="auto">
          <a:xfrm>
            <a:off x="4183063" y="730251"/>
            <a:ext cx="107950" cy="769938"/>
          </a:xfrm>
          <a:custGeom>
            <a:avLst/>
            <a:gdLst>
              <a:gd name="T0" fmla="*/ 0 w 68"/>
              <a:gd name="T1" fmla="*/ 485 h 485"/>
              <a:gd name="T2" fmla="*/ 25 w 68"/>
              <a:gd name="T3" fmla="*/ 483 h 485"/>
              <a:gd name="T4" fmla="*/ 68 w 68"/>
              <a:gd name="T5" fmla="*/ 0 h 485"/>
              <a:gd name="T6" fmla="*/ 0 w 68"/>
              <a:gd name="T7" fmla="*/ 485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8" h="485">
                <a:moveTo>
                  <a:pt x="0" y="485"/>
                </a:moveTo>
                <a:lnTo>
                  <a:pt x="25" y="483"/>
                </a:lnTo>
                <a:lnTo>
                  <a:pt x="68" y="0"/>
                </a:lnTo>
                <a:lnTo>
                  <a:pt x="0" y="485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6" name="Freeform 51"/>
          <p:cNvSpPr>
            <a:spLocks/>
          </p:cNvSpPr>
          <p:nvPr/>
        </p:nvSpPr>
        <p:spPr bwMode="auto">
          <a:xfrm>
            <a:off x="4368800" y="1187451"/>
            <a:ext cx="77788" cy="252413"/>
          </a:xfrm>
          <a:custGeom>
            <a:avLst/>
            <a:gdLst>
              <a:gd name="T0" fmla="*/ 0 w 49"/>
              <a:gd name="T1" fmla="*/ 159 h 159"/>
              <a:gd name="T2" fmla="*/ 49 w 49"/>
              <a:gd name="T3" fmla="*/ 144 h 159"/>
              <a:gd name="T4" fmla="*/ 38 w 49"/>
              <a:gd name="T5" fmla="*/ 0 h 159"/>
              <a:gd name="T6" fmla="*/ 0 w 49"/>
              <a:gd name="T7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159">
                <a:moveTo>
                  <a:pt x="0" y="159"/>
                </a:moveTo>
                <a:lnTo>
                  <a:pt x="49" y="144"/>
                </a:lnTo>
                <a:lnTo>
                  <a:pt x="38" y="0"/>
                </a:lnTo>
                <a:lnTo>
                  <a:pt x="0" y="15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7" name="Freeform 52"/>
          <p:cNvSpPr>
            <a:spLocks/>
          </p:cNvSpPr>
          <p:nvPr/>
        </p:nvSpPr>
        <p:spPr bwMode="auto">
          <a:xfrm>
            <a:off x="4591050" y="1069976"/>
            <a:ext cx="122238" cy="346075"/>
          </a:xfrm>
          <a:custGeom>
            <a:avLst/>
            <a:gdLst>
              <a:gd name="T0" fmla="*/ 3 w 77"/>
              <a:gd name="T1" fmla="*/ 208 h 218"/>
              <a:gd name="T2" fmla="*/ 77 w 77"/>
              <a:gd name="T3" fmla="*/ 218 h 218"/>
              <a:gd name="T4" fmla="*/ 0 w 77"/>
              <a:gd name="T5" fmla="*/ 0 h 218"/>
              <a:gd name="T6" fmla="*/ 3 w 77"/>
              <a:gd name="T7" fmla="*/ 20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" h="218">
                <a:moveTo>
                  <a:pt x="3" y="208"/>
                </a:moveTo>
                <a:lnTo>
                  <a:pt x="77" y="218"/>
                </a:lnTo>
                <a:lnTo>
                  <a:pt x="0" y="0"/>
                </a:lnTo>
                <a:lnTo>
                  <a:pt x="3" y="20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8" name="Freeform 53"/>
          <p:cNvSpPr>
            <a:spLocks/>
          </p:cNvSpPr>
          <p:nvPr/>
        </p:nvSpPr>
        <p:spPr bwMode="auto">
          <a:xfrm>
            <a:off x="4400550" y="103188"/>
            <a:ext cx="146050" cy="842963"/>
          </a:xfrm>
          <a:custGeom>
            <a:avLst/>
            <a:gdLst>
              <a:gd name="T0" fmla="*/ 39 w 92"/>
              <a:gd name="T1" fmla="*/ 531 h 531"/>
              <a:gd name="T2" fmla="*/ 92 w 92"/>
              <a:gd name="T3" fmla="*/ 403 h 531"/>
              <a:gd name="T4" fmla="*/ 0 w 92"/>
              <a:gd name="T5" fmla="*/ 0 h 531"/>
              <a:gd name="T6" fmla="*/ 39 w 92"/>
              <a:gd name="T7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" h="531">
                <a:moveTo>
                  <a:pt x="39" y="531"/>
                </a:moveTo>
                <a:lnTo>
                  <a:pt x="92" y="403"/>
                </a:lnTo>
                <a:lnTo>
                  <a:pt x="0" y="0"/>
                </a:lnTo>
                <a:lnTo>
                  <a:pt x="39" y="53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39" name="Freeform 54"/>
          <p:cNvSpPr>
            <a:spLocks/>
          </p:cNvSpPr>
          <p:nvPr/>
        </p:nvSpPr>
        <p:spPr bwMode="auto">
          <a:xfrm>
            <a:off x="4465638" y="447676"/>
            <a:ext cx="293688" cy="879475"/>
          </a:xfrm>
          <a:custGeom>
            <a:avLst/>
            <a:gdLst>
              <a:gd name="T0" fmla="*/ 0 w 185"/>
              <a:gd name="T1" fmla="*/ 347 h 554"/>
              <a:gd name="T2" fmla="*/ 131 w 185"/>
              <a:gd name="T3" fmla="*/ 0 h 554"/>
              <a:gd name="T4" fmla="*/ 185 w 185"/>
              <a:gd name="T5" fmla="*/ 554 h 554"/>
              <a:gd name="T6" fmla="*/ 0 w 185"/>
              <a:gd name="T7" fmla="*/ 347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5" h="554">
                <a:moveTo>
                  <a:pt x="0" y="347"/>
                </a:moveTo>
                <a:lnTo>
                  <a:pt x="131" y="0"/>
                </a:lnTo>
                <a:lnTo>
                  <a:pt x="185" y="554"/>
                </a:lnTo>
                <a:lnTo>
                  <a:pt x="0" y="347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0" name="Freeform 55"/>
          <p:cNvSpPr>
            <a:spLocks/>
          </p:cNvSpPr>
          <p:nvPr/>
        </p:nvSpPr>
        <p:spPr bwMode="auto">
          <a:xfrm>
            <a:off x="4600575" y="490538"/>
            <a:ext cx="111125" cy="179388"/>
          </a:xfrm>
          <a:custGeom>
            <a:avLst/>
            <a:gdLst>
              <a:gd name="T0" fmla="*/ 0 w 70"/>
              <a:gd name="T1" fmla="*/ 113 h 113"/>
              <a:gd name="T2" fmla="*/ 70 w 70"/>
              <a:gd name="T3" fmla="*/ 108 h 113"/>
              <a:gd name="T4" fmla="*/ 61 w 70"/>
              <a:gd name="T5" fmla="*/ 0 h 113"/>
              <a:gd name="T6" fmla="*/ 0 w 70"/>
              <a:gd name="T7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113">
                <a:moveTo>
                  <a:pt x="0" y="113"/>
                </a:moveTo>
                <a:lnTo>
                  <a:pt x="70" y="108"/>
                </a:lnTo>
                <a:lnTo>
                  <a:pt x="61" y="0"/>
                </a:lnTo>
                <a:lnTo>
                  <a:pt x="0" y="113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1" name="Freeform 56"/>
          <p:cNvSpPr>
            <a:spLocks/>
          </p:cNvSpPr>
          <p:nvPr/>
        </p:nvSpPr>
        <p:spPr bwMode="auto">
          <a:xfrm>
            <a:off x="4810125" y="557213"/>
            <a:ext cx="695325" cy="863600"/>
          </a:xfrm>
          <a:custGeom>
            <a:avLst/>
            <a:gdLst>
              <a:gd name="T0" fmla="*/ 0 w 438"/>
              <a:gd name="T1" fmla="*/ 490 h 544"/>
              <a:gd name="T2" fmla="*/ 32 w 438"/>
              <a:gd name="T3" fmla="*/ 544 h 544"/>
              <a:gd name="T4" fmla="*/ 438 w 438"/>
              <a:gd name="T5" fmla="*/ 0 h 544"/>
              <a:gd name="T6" fmla="*/ 0 w 438"/>
              <a:gd name="T7" fmla="*/ 49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8" h="544">
                <a:moveTo>
                  <a:pt x="0" y="490"/>
                </a:moveTo>
                <a:lnTo>
                  <a:pt x="32" y="544"/>
                </a:lnTo>
                <a:lnTo>
                  <a:pt x="438" y="0"/>
                </a:lnTo>
                <a:lnTo>
                  <a:pt x="0" y="49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2" name="Freeform 57"/>
          <p:cNvSpPr>
            <a:spLocks/>
          </p:cNvSpPr>
          <p:nvPr/>
        </p:nvSpPr>
        <p:spPr bwMode="auto">
          <a:xfrm>
            <a:off x="5470525" y="754063"/>
            <a:ext cx="236538" cy="606425"/>
          </a:xfrm>
          <a:custGeom>
            <a:avLst/>
            <a:gdLst>
              <a:gd name="T0" fmla="*/ 149 w 149"/>
              <a:gd name="T1" fmla="*/ 0 h 382"/>
              <a:gd name="T2" fmla="*/ 0 w 149"/>
              <a:gd name="T3" fmla="*/ 382 h 382"/>
              <a:gd name="T4" fmla="*/ 5 w 149"/>
              <a:gd name="T5" fmla="*/ 196 h 382"/>
              <a:gd name="T6" fmla="*/ 149 w 149"/>
              <a:gd name="T7" fmla="*/ 0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" h="382">
                <a:moveTo>
                  <a:pt x="149" y="0"/>
                </a:moveTo>
                <a:lnTo>
                  <a:pt x="0" y="382"/>
                </a:lnTo>
                <a:lnTo>
                  <a:pt x="5" y="196"/>
                </a:lnTo>
                <a:lnTo>
                  <a:pt x="149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3" name="Freeform 58"/>
          <p:cNvSpPr>
            <a:spLocks/>
          </p:cNvSpPr>
          <p:nvPr/>
        </p:nvSpPr>
        <p:spPr bwMode="auto">
          <a:xfrm>
            <a:off x="5003800" y="808038"/>
            <a:ext cx="458788" cy="754063"/>
          </a:xfrm>
          <a:custGeom>
            <a:avLst/>
            <a:gdLst>
              <a:gd name="T0" fmla="*/ 0 w 289"/>
              <a:gd name="T1" fmla="*/ 399 h 475"/>
              <a:gd name="T2" fmla="*/ 289 w 289"/>
              <a:gd name="T3" fmla="*/ 0 h 475"/>
              <a:gd name="T4" fmla="*/ 207 w 289"/>
              <a:gd name="T5" fmla="*/ 475 h 475"/>
              <a:gd name="T6" fmla="*/ 0 w 289"/>
              <a:gd name="T7" fmla="*/ 399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9" h="475">
                <a:moveTo>
                  <a:pt x="0" y="399"/>
                </a:moveTo>
                <a:lnTo>
                  <a:pt x="289" y="0"/>
                </a:lnTo>
                <a:lnTo>
                  <a:pt x="207" y="475"/>
                </a:lnTo>
                <a:lnTo>
                  <a:pt x="0" y="399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4" name="Freeform 59"/>
          <p:cNvSpPr>
            <a:spLocks/>
          </p:cNvSpPr>
          <p:nvPr/>
        </p:nvSpPr>
        <p:spPr bwMode="auto">
          <a:xfrm>
            <a:off x="5126038" y="1020763"/>
            <a:ext cx="147638" cy="512763"/>
          </a:xfrm>
          <a:custGeom>
            <a:avLst/>
            <a:gdLst>
              <a:gd name="T0" fmla="*/ 8 w 93"/>
              <a:gd name="T1" fmla="*/ 323 h 323"/>
              <a:gd name="T2" fmla="*/ 93 w 93"/>
              <a:gd name="T3" fmla="*/ 0 h 323"/>
              <a:gd name="T4" fmla="*/ 0 w 93"/>
              <a:gd name="T5" fmla="*/ 206 h 323"/>
              <a:gd name="T6" fmla="*/ 8 w 93"/>
              <a:gd name="T7" fmla="*/ 323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" h="323">
                <a:moveTo>
                  <a:pt x="8" y="323"/>
                </a:moveTo>
                <a:lnTo>
                  <a:pt x="93" y="0"/>
                </a:lnTo>
                <a:lnTo>
                  <a:pt x="0" y="206"/>
                </a:lnTo>
                <a:lnTo>
                  <a:pt x="8" y="323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60"/>
          <p:cNvSpPr>
            <a:spLocks/>
          </p:cNvSpPr>
          <p:nvPr/>
        </p:nvSpPr>
        <p:spPr bwMode="auto">
          <a:xfrm>
            <a:off x="5230813" y="812801"/>
            <a:ext cx="182563" cy="612775"/>
          </a:xfrm>
          <a:custGeom>
            <a:avLst/>
            <a:gdLst>
              <a:gd name="T0" fmla="*/ 0 w 115"/>
              <a:gd name="T1" fmla="*/ 386 h 386"/>
              <a:gd name="T2" fmla="*/ 71 w 115"/>
              <a:gd name="T3" fmla="*/ 298 h 386"/>
              <a:gd name="T4" fmla="*/ 115 w 115"/>
              <a:gd name="T5" fmla="*/ 0 h 386"/>
              <a:gd name="T6" fmla="*/ 0 w 115"/>
              <a:gd name="T7" fmla="*/ 386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386">
                <a:moveTo>
                  <a:pt x="0" y="386"/>
                </a:moveTo>
                <a:lnTo>
                  <a:pt x="71" y="298"/>
                </a:lnTo>
                <a:lnTo>
                  <a:pt x="115" y="0"/>
                </a:lnTo>
                <a:lnTo>
                  <a:pt x="0" y="386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61"/>
          <p:cNvSpPr>
            <a:spLocks/>
          </p:cNvSpPr>
          <p:nvPr/>
        </p:nvSpPr>
        <p:spPr bwMode="auto">
          <a:xfrm>
            <a:off x="5224463" y="1220788"/>
            <a:ext cx="217488" cy="322263"/>
          </a:xfrm>
          <a:custGeom>
            <a:avLst/>
            <a:gdLst>
              <a:gd name="T0" fmla="*/ 0 w 137"/>
              <a:gd name="T1" fmla="*/ 203 h 203"/>
              <a:gd name="T2" fmla="*/ 137 w 137"/>
              <a:gd name="T3" fmla="*/ 0 h 203"/>
              <a:gd name="T4" fmla="*/ 117 w 137"/>
              <a:gd name="T5" fmla="*/ 121 h 203"/>
              <a:gd name="T6" fmla="*/ 0 w 137"/>
              <a:gd name="T7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" h="203">
                <a:moveTo>
                  <a:pt x="0" y="203"/>
                </a:moveTo>
                <a:lnTo>
                  <a:pt x="137" y="0"/>
                </a:lnTo>
                <a:lnTo>
                  <a:pt x="117" y="121"/>
                </a:lnTo>
                <a:lnTo>
                  <a:pt x="0" y="203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62"/>
          <p:cNvSpPr>
            <a:spLocks/>
          </p:cNvSpPr>
          <p:nvPr/>
        </p:nvSpPr>
        <p:spPr bwMode="auto">
          <a:xfrm>
            <a:off x="5435600" y="1158876"/>
            <a:ext cx="341313" cy="455613"/>
          </a:xfrm>
          <a:custGeom>
            <a:avLst/>
            <a:gdLst>
              <a:gd name="T0" fmla="*/ 0 w 215"/>
              <a:gd name="T1" fmla="*/ 287 h 287"/>
              <a:gd name="T2" fmla="*/ 44 w 215"/>
              <a:gd name="T3" fmla="*/ 142 h 287"/>
              <a:gd name="T4" fmla="*/ 215 w 215"/>
              <a:gd name="T5" fmla="*/ 0 h 287"/>
              <a:gd name="T6" fmla="*/ 0 w 215"/>
              <a:gd name="T7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" h="287">
                <a:moveTo>
                  <a:pt x="0" y="287"/>
                </a:moveTo>
                <a:lnTo>
                  <a:pt x="44" y="142"/>
                </a:lnTo>
                <a:lnTo>
                  <a:pt x="215" y="0"/>
                </a:lnTo>
                <a:lnTo>
                  <a:pt x="0" y="287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8" name="Freeform 63"/>
          <p:cNvSpPr>
            <a:spLocks/>
          </p:cNvSpPr>
          <p:nvPr/>
        </p:nvSpPr>
        <p:spPr bwMode="auto">
          <a:xfrm>
            <a:off x="5575300" y="1225551"/>
            <a:ext cx="330200" cy="319088"/>
          </a:xfrm>
          <a:custGeom>
            <a:avLst/>
            <a:gdLst>
              <a:gd name="T0" fmla="*/ 0 w 208"/>
              <a:gd name="T1" fmla="*/ 201 h 201"/>
              <a:gd name="T2" fmla="*/ 71 w 208"/>
              <a:gd name="T3" fmla="*/ 168 h 201"/>
              <a:gd name="T4" fmla="*/ 208 w 208"/>
              <a:gd name="T5" fmla="*/ 0 h 201"/>
              <a:gd name="T6" fmla="*/ 0 w 208"/>
              <a:gd name="T7" fmla="*/ 20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8" h="201">
                <a:moveTo>
                  <a:pt x="0" y="201"/>
                </a:moveTo>
                <a:lnTo>
                  <a:pt x="71" y="168"/>
                </a:lnTo>
                <a:lnTo>
                  <a:pt x="208" y="0"/>
                </a:lnTo>
                <a:lnTo>
                  <a:pt x="0" y="20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9" name="Freeform 64"/>
          <p:cNvSpPr>
            <a:spLocks/>
          </p:cNvSpPr>
          <p:nvPr/>
        </p:nvSpPr>
        <p:spPr bwMode="auto">
          <a:xfrm>
            <a:off x="5524500" y="1193801"/>
            <a:ext cx="538163" cy="452438"/>
          </a:xfrm>
          <a:custGeom>
            <a:avLst/>
            <a:gdLst>
              <a:gd name="T0" fmla="*/ 0 w 339"/>
              <a:gd name="T1" fmla="*/ 285 h 285"/>
              <a:gd name="T2" fmla="*/ 218 w 339"/>
              <a:gd name="T3" fmla="*/ 226 h 285"/>
              <a:gd name="T4" fmla="*/ 339 w 339"/>
              <a:gd name="T5" fmla="*/ 0 h 285"/>
              <a:gd name="T6" fmla="*/ 0 w 339"/>
              <a:gd name="T7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9" h="285">
                <a:moveTo>
                  <a:pt x="0" y="285"/>
                </a:moveTo>
                <a:lnTo>
                  <a:pt x="218" y="226"/>
                </a:lnTo>
                <a:lnTo>
                  <a:pt x="339" y="0"/>
                </a:lnTo>
                <a:lnTo>
                  <a:pt x="0" y="285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0" name="Freeform 65"/>
          <p:cNvSpPr>
            <a:spLocks/>
          </p:cNvSpPr>
          <p:nvPr/>
        </p:nvSpPr>
        <p:spPr bwMode="auto">
          <a:xfrm>
            <a:off x="5499100" y="1412876"/>
            <a:ext cx="744538" cy="431800"/>
          </a:xfrm>
          <a:custGeom>
            <a:avLst/>
            <a:gdLst>
              <a:gd name="T0" fmla="*/ 0 w 469"/>
              <a:gd name="T1" fmla="*/ 199 h 272"/>
              <a:gd name="T2" fmla="*/ 40 w 469"/>
              <a:gd name="T3" fmla="*/ 272 h 272"/>
              <a:gd name="T4" fmla="*/ 469 w 469"/>
              <a:gd name="T5" fmla="*/ 0 h 272"/>
              <a:gd name="T6" fmla="*/ 0 w 469"/>
              <a:gd name="T7" fmla="*/ 199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9" h="272">
                <a:moveTo>
                  <a:pt x="0" y="199"/>
                </a:moveTo>
                <a:lnTo>
                  <a:pt x="40" y="272"/>
                </a:lnTo>
                <a:lnTo>
                  <a:pt x="469" y="0"/>
                </a:lnTo>
                <a:lnTo>
                  <a:pt x="0" y="199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1" name="Freeform 66"/>
          <p:cNvSpPr>
            <a:spLocks/>
          </p:cNvSpPr>
          <p:nvPr/>
        </p:nvSpPr>
        <p:spPr bwMode="auto">
          <a:xfrm>
            <a:off x="5527675" y="1454151"/>
            <a:ext cx="909638" cy="403225"/>
          </a:xfrm>
          <a:custGeom>
            <a:avLst/>
            <a:gdLst>
              <a:gd name="T0" fmla="*/ 0 w 573"/>
              <a:gd name="T1" fmla="*/ 154 h 254"/>
              <a:gd name="T2" fmla="*/ 114 w 573"/>
              <a:gd name="T3" fmla="*/ 254 h 254"/>
              <a:gd name="T4" fmla="*/ 573 w 573"/>
              <a:gd name="T5" fmla="*/ 0 h 254"/>
              <a:gd name="T6" fmla="*/ 0 w 573"/>
              <a:gd name="T7" fmla="*/ 1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3" h="254">
                <a:moveTo>
                  <a:pt x="0" y="154"/>
                </a:moveTo>
                <a:lnTo>
                  <a:pt x="114" y="254"/>
                </a:lnTo>
                <a:lnTo>
                  <a:pt x="573" y="0"/>
                </a:lnTo>
                <a:lnTo>
                  <a:pt x="0" y="154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2" name="Freeform 67"/>
          <p:cNvSpPr>
            <a:spLocks/>
          </p:cNvSpPr>
          <p:nvPr/>
        </p:nvSpPr>
        <p:spPr bwMode="auto">
          <a:xfrm>
            <a:off x="5776913" y="1651001"/>
            <a:ext cx="365125" cy="514350"/>
          </a:xfrm>
          <a:custGeom>
            <a:avLst/>
            <a:gdLst>
              <a:gd name="T0" fmla="*/ 0 w 230"/>
              <a:gd name="T1" fmla="*/ 151 h 324"/>
              <a:gd name="T2" fmla="*/ 230 w 230"/>
              <a:gd name="T3" fmla="*/ 0 h 324"/>
              <a:gd name="T4" fmla="*/ 20 w 230"/>
              <a:gd name="T5" fmla="*/ 324 h 324"/>
              <a:gd name="T6" fmla="*/ 0 w 230"/>
              <a:gd name="T7" fmla="*/ 151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324">
                <a:moveTo>
                  <a:pt x="0" y="151"/>
                </a:moveTo>
                <a:lnTo>
                  <a:pt x="230" y="0"/>
                </a:lnTo>
                <a:lnTo>
                  <a:pt x="20" y="324"/>
                </a:lnTo>
                <a:lnTo>
                  <a:pt x="0" y="151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3" name="Freeform 68"/>
          <p:cNvSpPr>
            <a:spLocks/>
          </p:cNvSpPr>
          <p:nvPr/>
        </p:nvSpPr>
        <p:spPr bwMode="auto">
          <a:xfrm>
            <a:off x="5641975" y="1873251"/>
            <a:ext cx="554038" cy="263525"/>
          </a:xfrm>
          <a:custGeom>
            <a:avLst/>
            <a:gdLst>
              <a:gd name="T0" fmla="*/ 0 w 349"/>
              <a:gd name="T1" fmla="*/ 0 h 166"/>
              <a:gd name="T2" fmla="*/ 349 w 349"/>
              <a:gd name="T3" fmla="*/ 166 h 166"/>
              <a:gd name="T4" fmla="*/ 83 w 349"/>
              <a:gd name="T5" fmla="*/ 152 h 166"/>
              <a:gd name="T6" fmla="*/ 0 w 349"/>
              <a:gd name="T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9" h="166">
                <a:moveTo>
                  <a:pt x="0" y="0"/>
                </a:moveTo>
                <a:lnTo>
                  <a:pt x="349" y="166"/>
                </a:lnTo>
                <a:lnTo>
                  <a:pt x="83" y="152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4" name="Freeform 69"/>
          <p:cNvSpPr>
            <a:spLocks/>
          </p:cNvSpPr>
          <p:nvPr/>
        </p:nvSpPr>
        <p:spPr bwMode="auto">
          <a:xfrm>
            <a:off x="5815013" y="2255838"/>
            <a:ext cx="373063" cy="223838"/>
          </a:xfrm>
          <a:custGeom>
            <a:avLst/>
            <a:gdLst>
              <a:gd name="T0" fmla="*/ 0 w 235"/>
              <a:gd name="T1" fmla="*/ 0 h 141"/>
              <a:gd name="T2" fmla="*/ 235 w 235"/>
              <a:gd name="T3" fmla="*/ 20 h 141"/>
              <a:gd name="T4" fmla="*/ 24 w 235"/>
              <a:gd name="T5" fmla="*/ 141 h 141"/>
              <a:gd name="T6" fmla="*/ 0 w 235"/>
              <a:gd name="T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5" h="141">
                <a:moveTo>
                  <a:pt x="0" y="0"/>
                </a:moveTo>
                <a:lnTo>
                  <a:pt x="235" y="20"/>
                </a:lnTo>
                <a:lnTo>
                  <a:pt x="24" y="141"/>
                </a:lnTo>
                <a:lnTo>
                  <a:pt x="0" y="0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5" name="Freeform 70"/>
          <p:cNvSpPr>
            <a:spLocks/>
          </p:cNvSpPr>
          <p:nvPr/>
        </p:nvSpPr>
        <p:spPr bwMode="auto">
          <a:xfrm>
            <a:off x="5868988" y="2276476"/>
            <a:ext cx="736600" cy="325438"/>
          </a:xfrm>
          <a:custGeom>
            <a:avLst/>
            <a:gdLst>
              <a:gd name="T0" fmla="*/ 464 w 464"/>
              <a:gd name="T1" fmla="*/ 0 h 205"/>
              <a:gd name="T2" fmla="*/ 7 w 464"/>
              <a:gd name="T3" fmla="*/ 205 h 205"/>
              <a:gd name="T4" fmla="*/ 0 w 464"/>
              <a:gd name="T5" fmla="*/ 97 h 205"/>
              <a:gd name="T6" fmla="*/ 464 w 464"/>
              <a:gd name="T7" fmla="*/ 0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64" h="205">
                <a:moveTo>
                  <a:pt x="464" y="0"/>
                </a:moveTo>
                <a:lnTo>
                  <a:pt x="7" y="205"/>
                </a:lnTo>
                <a:lnTo>
                  <a:pt x="0" y="97"/>
                </a:lnTo>
                <a:lnTo>
                  <a:pt x="46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6" name="Freeform 71"/>
          <p:cNvSpPr>
            <a:spLocks/>
          </p:cNvSpPr>
          <p:nvPr/>
        </p:nvSpPr>
        <p:spPr bwMode="auto">
          <a:xfrm>
            <a:off x="5840413" y="2670176"/>
            <a:ext cx="379413" cy="117475"/>
          </a:xfrm>
          <a:custGeom>
            <a:avLst/>
            <a:gdLst>
              <a:gd name="T0" fmla="*/ 239 w 239"/>
              <a:gd name="T1" fmla="*/ 28 h 74"/>
              <a:gd name="T2" fmla="*/ 43 w 239"/>
              <a:gd name="T3" fmla="*/ 0 h 74"/>
              <a:gd name="T4" fmla="*/ 0 w 239"/>
              <a:gd name="T5" fmla="*/ 74 h 74"/>
              <a:gd name="T6" fmla="*/ 239 w 239"/>
              <a:gd name="T7" fmla="*/ 2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9" h="74">
                <a:moveTo>
                  <a:pt x="239" y="28"/>
                </a:moveTo>
                <a:lnTo>
                  <a:pt x="43" y="0"/>
                </a:lnTo>
                <a:lnTo>
                  <a:pt x="0" y="74"/>
                </a:lnTo>
                <a:lnTo>
                  <a:pt x="239" y="2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7" name="Freeform 72"/>
          <p:cNvSpPr>
            <a:spLocks/>
          </p:cNvSpPr>
          <p:nvPr/>
        </p:nvSpPr>
        <p:spPr bwMode="auto">
          <a:xfrm>
            <a:off x="5838825" y="2671763"/>
            <a:ext cx="327025" cy="301625"/>
          </a:xfrm>
          <a:custGeom>
            <a:avLst/>
            <a:gdLst>
              <a:gd name="T0" fmla="*/ 206 w 206"/>
              <a:gd name="T1" fmla="*/ 190 h 190"/>
              <a:gd name="T2" fmla="*/ 0 w 206"/>
              <a:gd name="T3" fmla="*/ 52 h 190"/>
              <a:gd name="T4" fmla="*/ 28 w 206"/>
              <a:gd name="T5" fmla="*/ 0 h 190"/>
              <a:gd name="T6" fmla="*/ 206 w 206"/>
              <a:gd name="T7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" h="190">
                <a:moveTo>
                  <a:pt x="206" y="190"/>
                </a:moveTo>
                <a:lnTo>
                  <a:pt x="0" y="52"/>
                </a:lnTo>
                <a:lnTo>
                  <a:pt x="28" y="0"/>
                </a:lnTo>
                <a:lnTo>
                  <a:pt x="206" y="19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8" name="Freeform 73"/>
          <p:cNvSpPr>
            <a:spLocks/>
          </p:cNvSpPr>
          <p:nvPr/>
        </p:nvSpPr>
        <p:spPr bwMode="auto">
          <a:xfrm>
            <a:off x="5819775" y="2933701"/>
            <a:ext cx="487363" cy="176213"/>
          </a:xfrm>
          <a:custGeom>
            <a:avLst/>
            <a:gdLst>
              <a:gd name="T0" fmla="*/ 0 w 307"/>
              <a:gd name="T1" fmla="*/ 0 h 111"/>
              <a:gd name="T2" fmla="*/ 36 w 307"/>
              <a:gd name="T3" fmla="*/ 111 h 111"/>
              <a:gd name="T4" fmla="*/ 307 w 307"/>
              <a:gd name="T5" fmla="*/ 73 h 111"/>
              <a:gd name="T6" fmla="*/ 0 w 307"/>
              <a:gd name="T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111">
                <a:moveTo>
                  <a:pt x="0" y="0"/>
                </a:moveTo>
                <a:lnTo>
                  <a:pt x="36" y="111"/>
                </a:lnTo>
                <a:lnTo>
                  <a:pt x="307" y="73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59" name="Freeform 74"/>
          <p:cNvSpPr>
            <a:spLocks/>
          </p:cNvSpPr>
          <p:nvPr/>
        </p:nvSpPr>
        <p:spPr bwMode="auto">
          <a:xfrm>
            <a:off x="5746750" y="2916238"/>
            <a:ext cx="623888" cy="250825"/>
          </a:xfrm>
          <a:custGeom>
            <a:avLst/>
            <a:gdLst>
              <a:gd name="T0" fmla="*/ 0 w 393"/>
              <a:gd name="T1" fmla="*/ 145 h 158"/>
              <a:gd name="T2" fmla="*/ 65 w 393"/>
              <a:gd name="T3" fmla="*/ 0 h 158"/>
              <a:gd name="T4" fmla="*/ 393 w 393"/>
              <a:gd name="T5" fmla="*/ 158 h 158"/>
              <a:gd name="T6" fmla="*/ 0 w 393"/>
              <a:gd name="T7" fmla="*/ 14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3" h="158">
                <a:moveTo>
                  <a:pt x="0" y="145"/>
                </a:moveTo>
                <a:lnTo>
                  <a:pt x="65" y="0"/>
                </a:lnTo>
                <a:lnTo>
                  <a:pt x="393" y="158"/>
                </a:lnTo>
                <a:lnTo>
                  <a:pt x="0" y="145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0" name="Freeform 75"/>
          <p:cNvSpPr>
            <a:spLocks/>
          </p:cNvSpPr>
          <p:nvPr/>
        </p:nvSpPr>
        <p:spPr bwMode="auto">
          <a:xfrm>
            <a:off x="5718175" y="3111501"/>
            <a:ext cx="333375" cy="152400"/>
          </a:xfrm>
          <a:custGeom>
            <a:avLst/>
            <a:gdLst>
              <a:gd name="T0" fmla="*/ 0 w 210"/>
              <a:gd name="T1" fmla="*/ 41 h 96"/>
              <a:gd name="T2" fmla="*/ 84 w 210"/>
              <a:gd name="T3" fmla="*/ 0 h 96"/>
              <a:gd name="T4" fmla="*/ 210 w 210"/>
              <a:gd name="T5" fmla="*/ 96 h 96"/>
              <a:gd name="T6" fmla="*/ 0 w 210"/>
              <a:gd name="T7" fmla="*/ 4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" h="96">
                <a:moveTo>
                  <a:pt x="0" y="41"/>
                </a:moveTo>
                <a:lnTo>
                  <a:pt x="84" y="0"/>
                </a:lnTo>
                <a:lnTo>
                  <a:pt x="210" y="96"/>
                </a:lnTo>
                <a:lnTo>
                  <a:pt x="0" y="41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1" name="Freeform 76"/>
          <p:cNvSpPr>
            <a:spLocks/>
          </p:cNvSpPr>
          <p:nvPr/>
        </p:nvSpPr>
        <p:spPr bwMode="auto">
          <a:xfrm>
            <a:off x="5537200" y="3341688"/>
            <a:ext cx="758825" cy="311150"/>
          </a:xfrm>
          <a:custGeom>
            <a:avLst/>
            <a:gdLst>
              <a:gd name="T0" fmla="*/ 0 w 478"/>
              <a:gd name="T1" fmla="*/ 77 h 196"/>
              <a:gd name="T2" fmla="*/ 154 w 478"/>
              <a:gd name="T3" fmla="*/ 0 h 196"/>
              <a:gd name="T4" fmla="*/ 478 w 478"/>
              <a:gd name="T5" fmla="*/ 196 h 196"/>
              <a:gd name="T6" fmla="*/ 0 w 478"/>
              <a:gd name="T7" fmla="*/ 7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8" h="196">
                <a:moveTo>
                  <a:pt x="0" y="77"/>
                </a:moveTo>
                <a:lnTo>
                  <a:pt x="154" y="0"/>
                </a:lnTo>
                <a:lnTo>
                  <a:pt x="478" y="196"/>
                </a:lnTo>
                <a:lnTo>
                  <a:pt x="0" y="77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2" name="Freeform 77"/>
          <p:cNvSpPr>
            <a:spLocks/>
          </p:cNvSpPr>
          <p:nvPr/>
        </p:nvSpPr>
        <p:spPr bwMode="auto">
          <a:xfrm>
            <a:off x="5597525" y="3351213"/>
            <a:ext cx="585788" cy="598488"/>
          </a:xfrm>
          <a:custGeom>
            <a:avLst/>
            <a:gdLst>
              <a:gd name="T0" fmla="*/ 24 w 369"/>
              <a:gd name="T1" fmla="*/ 0 h 377"/>
              <a:gd name="T2" fmla="*/ 0 w 369"/>
              <a:gd name="T3" fmla="*/ 95 h 377"/>
              <a:gd name="T4" fmla="*/ 369 w 369"/>
              <a:gd name="T5" fmla="*/ 377 h 377"/>
              <a:gd name="T6" fmla="*/ 24 w 369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9" h="377">
                <a:moveTo>
                  <a:pt x="24" y="0"/>
                </a:moveTo>
                <a:lnTo>
                  <a:pt x="0" y="95"/>
                </a:lnTo>
                <a:lnTo>
                  <a:pt x="369" y="377"/>
                </a:lnTo>
                <a:lnTo>
                  <a:pt x="24" y="0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3" name="Freeform 78"/>
          <p:cNvSpPr>
            <a:spLocks/>
          </p:cNvSpPr>
          <p:nvPr/>
        </p:nvSpPr>
        <p:spPr bwMode="auto">
          <a:xfrm>
            <a:off x="5434013" y="3548063"/>
            <a:ext cx="369888" cy="376238"/>
          </a:xfrm>
          <a:custGeom>
            <a:avLst/>
            <a:gdLst>
              <a:gd name="T0" fmla="*/ 0 w 233"/>
              <a:gd name="T1" fmla="*/ 26 h 237"/>
              <a:gd name="T2" fmla="*/ 39 w 233"/>
              <a:gd name="T3" fmla="*/ 0 h 237"/>
              <a:gd name="T4" fmla="*/ 233 w 233"/>
              <a:gd name="T5" fmla="*/ 237 h 237"/>
              <a:gd name="T6" fmla="*/ 0 w 233"/>
              <a:gd name="T7" fmla="*/ 2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" h="237">
                <a:moveTo>
                  <a:pt x="0" y="26"/>
                </a:moveTo>
                <a:lnTo>
                  <a:pt x="39" y="0"/>
                </a:lnTo>
                <a:lnTo>
                  <a:pt x="233" y="237"/>
                </a:lnTo>
                <a:lnTo>
                  <a:pt x="0" y="2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4" name="Freeform 79"/>
          <p:cNvSpPr>
            <a:spLocks/>
          </p:cNvSpPr>
          <p:nvPr/>
        </p:nvSpPr>
        <p:spPr bwMode="auto">
          <a:xfrm>
            <a:off x="5140325" y="3675063"/>
            <a:ext cx="230188" cy="317500"/>
          </a:xfrm>
          <a:custGeom>
            <a:avLst/>
            <a:gdLst>
              <a:gd name="T0" fmla="*/ 0 w 145"/>
              <a:gd name="T1" fmla="*/ 11 h 200"/>
              <a:gd name="T2" fmla="*/ 25 w 145"/>
              <a:gd name="T3" fmla="*/ 0 h 200"/>
              <a:gd name="T4" fmla="*/ 145 w 145"/>
              <a:gd name="T5" fmla="*/ 200 h 200"/>
              <a:gd name="T6" fmla="*/ 0 w 145"/>
              <a:gd name="T7" fmla="*/ 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200">
                <a:moveTo>
                  <a:pt x="0" y="11"/>
                </a:moveTo>
                <a:lnTo>
                  <a:pt x="25" y="0"/>
                </a:lnTo>
                <a:lnTo>
                  <a:pt x="145" y="200"/>
                </a:lnTo>
                <a:lnTo>
                  <a:pt x="0" y="1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5" name="Freeform 80"/>
          <p:cNvSpPr>
            <a:spLocks/>
          </p:cNvSpPr>
          <p:nvPr/>
        </p:nvSpPr>
        <p:spPr bwMode="auto">
          <a:xfrm>
            <a:off x="5013325" y="3708401"/>
            <a:ext cx="303213" cy="687388"/>
          </a:xfrm>
          <a:custGeom>
            <a:avLst/>
            <a:gdLst>
              <a:gd name="T0" fmla="*/ 0 w 191"/>
              <a:gd name="T1" fmla="*/ 23 h 433"/>
              <a:gd name="T2" fmla="*/ 191 w 191"/>
              <a:gd name="T3" fmla="*/ 433 h 433"/>
              <a:gd name="T4" fmla="*/ 58 w 191"/>
              <a:gd name="T5" fmla="*/ 0 h 433"/>
              <a:gd name="T6" fmla="*/ 0 w 191"/>
              <a:gd name="T7" fmla="*/ 2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433">
                <a:moveTo>
                  <a:pt x="0" y="23"/>
                </a:moveTo>
                <a:lnTo>
                  <a:pt x="191" y="433"/>
                </a:lnTo>
                <a:lnTo>
                  <a:pt x="58" y="0"/>
                </a:lnTo>
                <a:lnTo>
                  <a:pt x="0" y="23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6" name="Freeform 81"/>
          <p:cNvSpPr>
            <a:spLocks/>
          </p:cNvSpPr>
          <p:nvPr/>
        </p:nvSpPr>
        <p:spPr bwMode="auto">
          <a:xfrm>
            <a:off x="4878388" y="3806826"/>
            <a:ext cx="188913" cy="301625"/>
          </a:xfrm>
          <a:custGeom>
            <a:avLst/>
            <a:gdLst>
              <a:gd name="T0" fmla="*/ 119 w 119"/>
              <a:gd name="T1" fmla="*/ 190 h 190"/>
              <a:gd name="T2" fmla="*/ 92 w 119"/>
              <a:gd name="T3" fmla="*/ 64 h 190"/>
              <a:gd name="T4" fmla="*/ 0 w 119"/>
              <a:gd name="T5" fmla="*/ 0 h 190"/>
              <a:gd name="T6" fmla="*/ 119 w 119"/>
              <a:gd name="T7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" h="190">
                <a:moveTo>
                  <a:pt x="119" y="190"/>
                </a:moveTo>
                <a:lnTo>
                  <a:pt x="92" y="64"/>
                </a:lnTo>
                <a:lnTo>
                  <a:pt x="0" y="0"/>
                </a:lnTo>
                <a:lnTo>
                  <a:pt x="119" y="19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7" name="Freeform 82"/>
          <p:cNvSpPr>
            <a:spLocks/>
          </p:cNvSpPr>
          <p:nvPr/>
        </p:nvSpPr>
        <p:spPr bwMode="auto">
          <a:xfrm>
            <a:off x="4803775" y="3879851"/>
            <a:ext cx="127000" cy="339725"/>
          </a:xfrm>
          <a:custGeom>
            <a:avLst/>
            <a:gdLst>
              <a:gd name="T0" fmla="*/ 80 w 80"/>
              <a:gd name="T1" fmla="*/ 214 h 214"/>
              <a:gd name="T2" fmla="*/ 29 w 80"/>
              <a:gd name="T3" fmla="*/ 0 h 214"/>
              <a:gd name="T4" fmla="*/ 0 w 80"/>
              <a:gd name="T5" fmla="*/ 48 h 214"/>
              <a:gd name="T6" fmla="*/ 80 w 80"/>
              <a:gd name="T7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214">
                <a:moveTo>
                  <a:pt x="80" y="214"/>
                </a:moveTo>
                <a:lnTo>
                  <a:pt x="29" y="0"/>
                </a:lnTo>
                <a:lnTo>
                  <a:pt x="0" y="48"/>
                </a:lnTo>
                <a:lnTo>
                  <a:pt x="80" y="21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8" name="Freeform 83"/>
          <p:cNvSpPr>
            <a:spLocks/>
          </p:cNvSpPr>
          <p:nvPr/>
        </p:nvSpPr>
        <p:spPr bwMode="auto">
          <a:xfrm>
            <a:off x="4732338" y="3857626"/>
            <a:ext cx="71438" cy="273050"/>
          </a:xfrm>
          <a:custGeom>
            <a:avLst/>
            <a:gdLst>
              <a:gd name="T0" fmla="*/ 28 w 45"/>
              <a:gd name="T1" fmla="*/ 172 h 172"/>
              <a:gd name="T2" fmla="*/ 45 w 45"/>
              <a:gd name="T3" fmla="*/ 62 h 172"/>
              <a:gd name="T4" fmla="*/ 0 w 45"/>
              <a:gd name="T5" fmla="*/ 0 h 172"/>
              <a:gd name="T6" fmla="*/ 28 w 45"/>
              <a:gd name="T7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172">
                <a:moveTo>
                  <a:pt x="28" y="172"/>
                </a:moveTo>
                <a:lnTo>
                  <a:pt x="45" y="62"/>
                </a:lnTo>
                <a:lnTo>
                  <a:pt x="0" y="0"/>
                </a:lnTo>
                <a:lnTo>
                  <a:pt x="28" y="172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9" name="Freeform 84"/>
          <p:cNvSpPr>
            <a:spLocks/>
          </p:cNvSpPr>
          <p:nvPr/>
        </p:nvSpPr>
        <p:spPr bwMode="auto">
          <a:xfrm>
            <a:off x="4560888" y="3824288"/>
            <a:ext cx="58738" cy="733425"/>
          </a:xfrm>
          <a:custGeom>
            <a:avLst/>
            <a:gdLst>
              <a:gd name="T0" fmla="*/ 0 w 37"/>
              <a:gd name="T1" fmla="*/ 3 h 462"/>
              <a:gd name="T2" fmla="*/ 37 w 37"/>
              <a:gd name="T3" fmla="*/ 0 h 462"/>
              <a:gd name="T4" fmla="*/ 17 w 37"/>
              <a:gd name="T5" fmla="*/ 462 h 462"/>
              <a:gd name="T6" fmla="*/ 0 w 37"/>
              <a:gd name="T7" fmla="*/ 3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462">
                <a:moveTo>
                  <a:pt x="0" y="3"/>
                </a:moveTo>
                <a:lnTo>
                  <a:pt x="37" y="0"/>
                </a:lnTo>
                <a:lnTo>
                  <a:pt x="17" y="462"/>
                </a:lnTo>
                <a:lnTo>
                  <a:pt x="0" y="3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0" name="Freeform 85"/>
          <p:cNvSpPr>
            <a:spLocks/>
          </p:cNvSpPr>
          <p:nvPr/>
        </p:nvSpPr>
        <p:spPr bwMode="auto">
          <a:xfrm>
            <a:off x="4445000" y="3800476"/>
            <a:ext cx="96838" cy="330200"/>
          </a:xfrm>
          <a:custGeom>
            <a:avLst/>
            <a:gdLst>
              <a:gd name="T0" fmla="*/ 15 w 61"/>
              <a:gd name="T1" fmla="*/ 208 h 208"/>
              <a:gd name="T2" fmla="*/ 61 w 61"/>
              <a:gd name="T3" fmla="*/ 82 h 208"/>
              <a:gd name="T4" fmla="*/ 0 w 61"/>
              <a:gd name="T5" fmla="*/ 0 h 208"/>
              <a:gd name="T6" fmla="*/ 15 w 61"/>
              <a:gd name="T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208">
                <a:moveTo>
                  <a:pt x="15" y="208"/>
                </a:moveTo>
                <a:lnTo>
                  <a:pt x="61" y="82"/>
                </a:lnTo>
                <a:lnTo>
                  <a:pt x="0" y="0"/>
                </a:lnTo>
                <a:lnTo>
                  <a:pt x="15" y="208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1" name="Freeform 86"/>
          <p:cNvSpPr>
            <a:spLocks/>
          </p:cNvSpPr>
          <p:nvPr/>
        </p:nvSpPr>
        <p:spPr bwMode="auto">
          <a:xfrm>
            <a:off x="4337050" y="3800476"/>
            <a:ext cx="88900" cy="433388"/>
          </a:xfrm>
          <a:custGeom>
            <a:avLst/>
            <a:gdLst>
              <a:gd name="T0" fmla="*/ 26 w 56"/>
              <a:gd name="T1" fmla="*/ 273 h 273"/>
              <a:gd name="T2" fmla="*/ 56 w 56"/>
              <a:gd name="T3" fmla="*/ 0 h 273"/>
              <a:gd name="T4" fmla="*/ 0 w 56"/>
              <a:gd name="T5" fmla="*/ 74 h 273"/>
              <a:gd name="T6" fmla="*/ 26 w 56"/>
              <a:gd name="T7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73">
                <a:moveTo>
                  <a:pt x="26" y="273"/>
                </a:moveTo>
                <a:lnTo>
                  <a:pt x="56" y="0"/>
                </a:lnTo>
                <a:lnTo>
                  <a:pt x="0" y="74"/>
                </a:lnTo>
                <a:lnTo>
                  <a:pt x="26" y="273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2" name="Freeform 87"/>
          <p:cNvSpPr>
            <a:spLocks/>
          </p:cNvSpPr>
          <p:nvPr/>
        </p:nvSpPr>
        <p:spPr bwMode="auto">
          <a:xfrm>
            <a:off x="4110038" y="3687763"/>
            <a:ext cx="254000" cy="862013"/>
          </a:xfrm>
          <a:custGeom>
            <a:avLst/>
            <a:gdLst>
              <a:gd name="T0" fmla="*/ 0 w 160"/>
              <a:gd name="T1" fmla="*/ 543 h 543"/>
              <a:gd name="T2" fmla="*/ 160 w 160"/>
              <a:gd name="T3" fmla="*/ 98 h 543"/>
              <a:gd name="T4" fmla="*/ 2 w 160"/>
              <a:gd name="T5" fmla="*/ 0 h 543"/>
              <a:gd name="T6" fmla="*/ 0 w 160"/>
              <a:gd name="T7" fmla="*/ 543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0" h="543">
                <a:moveTo>
                  <a:pt x="0" y="543"/>
                </a:moveTo>
                <a:lnTo>
                  <a:pt x="160" y="98"/>
                </a:lnTo>
                <a:lnTo>
                  <a:pt x="2" y="0"/>
                </a:lnTo>
                <a:lnTo>
                  <a:pt x="0" y="543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3" name="Freeform 88"/>
          <p:cNvSpPr>
            <a:spLocks/>
          </p:cNvSpPr>
          <p:nvPr/>
        </p:nvSpPr>
        <p:spPr bwMode="auto">
          <a:xfrm>
            <a:off x="4102100" y="3854451"/>
            <a:ext cx="93663" cy="446088"/>
          </a:xfrm>
          <a:custGeom>
            <a:avLst/>
            <a:gdLst>
              <a:gd name="T0" fmla="*/ 59 w 59"/>
              <a:gd name="T1" fmla="*/ 0 h 281"/>
              <a:gd name="T2" fmla="*/ 17 w 59"/>
              <a:gd name="T3" fmla="*/ 281 h 281"/>
              <a:gd name="T4" fmla="*/ 0 w 59"/>
              <a:gd name="T5" fmla="*/ 50 h 281"/>
              <a:gd name="T6" fmla="*/ 59 w 59"/>
              <a:gd name="T7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" h="281">
                <a:moveTo>
                  <a:pt x="59" y="0"/>
                </a:moveTo>
                <a:lnTo>
                  <a:pt x="17" y="281"/>
                </a:lnTo>
                <a:lnTo>
                  <a:pt x="0" y="50"/>
                </a:lnTo>
                <a:lnTo>
                  <a:pt x="59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4" name="Freeform 89"/>
          <p:cNvSpPr>
            <a:spLocks/>
          </p:cNvSpPr>
          <p:nvPr/>
        </p:nvSpPr>
        <p:spPr bwMode="auto">
          <a:xfrm>
            <a:off x="3889375" y="3908426"/>
            <a:ext cx="150813" cy="550863"/>
          </a:xfrm>
          <a:custGeom>
            <a:avLst/>
            <a:gdLst>
              <a:gd name="T0" fmla="*/ 16 w 95"/>
              <a:gd name="T1" fmla="*/ 40 h 347"/>
              <a:gd name="T2" fmla="*/ 95 w 95"/>
              <a:gd name="T3" fmla="*/ 0 h 347"/>
              <a:gd name="T4" fmla="*/ 0 w 95"/>
              <a:gd name="T5" fmla="*/ 347 h 347"/>
              <a:gd name="T6" fmla="*/ 16 w 95"/>
              <a:gd name="T7" fmla="*/ 4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" h="347">
                <a:moveTo>
                  <a:pt x="16" y="40"/>
                </a:moveTo>
                <a:lnTo>
                  <a:pt x="95" y="0"/>
                </a:lnTo>
                <a:lnTo>
                  <a:pt x="0" y="347"/>
                </a:lnTo>
                <a:lnTo>
                  <a:pt x="16" y="40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5" name="Freeform 90"/>
          <p:cNvSpPr>
            <a:spLocks/>
          </p:cNvSpPr>
          <p:nvPr/>
        </p:nvSpPr>
        <p:spPr bwMode="auto">
          <a:xfrm>
            <a:off x="3824288" y="3624263"/>
            <a:ext cx="233363" cy="369888"/>
          </a:xfrm>
          <a:custGeom>
            <a:avLst/>
            <a:gdLst>
              <a:gd name="T0" fmla="*/ 0 w 147"/>
              <a:gd name="T1" fmla="*/ 233 h 233"/>
              <a:gd name="T2" fmla="*/ 147 w 147"/>
              <a:gd name="T3" fmla="*/ 128 h 233"/>
              <a:gd name="T4" fmla="*/ 123 w 147"/>
              <a:gd name="T5" fmla="*/ 0 h 233"/>
              <a:gd name="T6" fmla="*/ 0 w 147"/>
              <a:gd name="T7" fmla="*/ 233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233">
                <a:moveTo>
                  <a:pt x="0" y="233"/>
                </a:moveTo>
                <a:lnTo>
                  <a:pt x="147" y="128"/>
                </a:lnTo>
                <a:lnTo>
                  <a:pt x="123" y="0"/>
                </a:lnTo>
                <a:lnTo>
                  <a:pt x="0" y="233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6" name="Freeform 91"/>
          <p:cNvSpPr>
            <a:spLocks/>
          </p:cNvSpPr>
          <p:nvPr/>
        </p:nvSpPr>
        <p:spPr bwMode="auto">
          <a:xfrm>
            <a:off x="3817938" y="3692526"/>
            <a:ext cx="120650" cy="212725"/>
          </a:xfrm>
          <a:custGeom>
            <a:avLst/>
            <a:gdLst>
              <a:gd name="T0" fmla="*/ 0 w 76"/>
              <a:gd name="T1" fmla="*/ 134 h 134"/>
              <a:gd name="T2" fmla="*/ 76 w 76"/>
              <a:gd name="T3" fmla="*/ 114 h 134"/>
              <a:gd name="T4" fmla="*/ 47 w 76"/>
              <a:gd name="T5" fmla="*/ 0 h 134"/>
              <a:gd name="T6" fmla="*/ 0 w 76"/>
              <a:gd name="T7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" h="134">
                <a:moveTo>
                  <a:pt x="0" y="134"/>
                </a:moveTo>
                <a:lnTo>
                  <a:pt x="76" y="114"/>
                </a:lnTo>
                <a:lnTo>
                  <a:pt x="47" y="0"/>
                </a:lnTo>
                <a:lnTo>
                  <a:pt x="0" y="134"/>
                </a:lnTo>
                <a:close/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7" name="Freeform 92"/>
          <p:cNvSpPr>
            <a:spLocks/>
          </p:cNvSpPr>
          <p:nvPr/>
        </p:nvSpPr>
        <p:spPr bwMode="auto">
          <a:xfrm>
            <a:off x="3560763" y="3484563"/>
            <a:ext cx="355600" cy="417513"/>
          </a:xfrm>
          <a:custGeom>
            <a:avLst/>
            <a:gdLst>
              <a:gd name="T0" fmla="*/ 0 w 224"/>
              <a:gd name="T1" fmla="*/ 263 h 263"/>
              <a:gd name="T2" fmla="*/ 173 w 224"/>
              <a:gd name="T3" fmla="*/ 141 h 263"/>
              <a:gd name="T4" fmla="*/ 224 w 224"/>
              <a:gd name="T5" fmla="*/ 48 h 263"/>
              <a:gd name="T6" fmla="*/ 151 w 224"/>
              <a:gd name="T7" fmla="*/ 0 h 263"/>
              <a:gd name="T8" fmla="*/ 57 w 224"/>
              <a:gd name="T9" fmla="*/ 117 h 263"/>
              <a:gd name="T10" fmla="*/ 0 w 224"/>
              <a:gd name="T11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4" h="263">
                <a:moveTo>
                  <a:pt x="0" y="263"/>
                </a:moveTo>
                <a:lnTo>
                  <a:pt x="173" y="141"/>
                </a:lnTo>
                <a:lnTo>
                  <a:pt x="224" y="48"/>
                </a:lnTo>
                <a:lnTo>
                  <a:pt x="151" y="0"/>
                </a:lnTo>
                <a:lnTo>
                  <a:pt x="57" y="117"/>
                </a:lnTo>
                <a:lnTo>
                  <a:pt x="0" y="263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8" name="Freeform 93"/>
          <p:cNvSpPr>
            <a:spLocks/>
          </p:cNvSpPr>
          <p:nvPr/>
        </p:nvSpPr>
        <p:spPr bwMode="auto">
          <a:xfrm>
            <a:off x="3170238" y="3567113"/>
            <a:ext cx="511175" cy="325438"/>
          </a:xfrm>
          <a:custGeom>
            <a:avLst/>
            <a:gdLst>
              <a:gd name="T0" fmla="*/ 0 w 322"/>
              <a:gd name="T1" fmla="*/ 205 h 205"/>
              <a:gd name="T2" fmla="*/ 322 w 322"/>
              <a:gd name="T3" fmla="*/ 88 h 205"/>
              <a:gd name="T4" fmla="*/ 316 w 322"/>
              <a:gd name="T5" fmla="*/ 0 h 205"/>
              <a:gd name="T6" fmla="*/ 0 w 322"/>
              <a:gd name="T7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2" h="205">
                <a:moveTo>
                  <a:pt x="0" y="205"/>
                </a:moveTo>
                <a:lnTo>
                  <a:pt x="322" y="88"/>
                </a:lnTo>
                <a:lnTo>
                  <a:pt x="316" y="0"/>
                </a:lnTo>
                <a:lnTo>
                  <a:pt x="0" y="205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9" name="Freeform 94"/>
          <p:cNvSpPr>
            <a:spLocks/>
          </p:cNvSpPr>
          <p:nvPr/>
        </p:nvSpPr>
        <p:spPr bwMode="auto">
          <a:xfrm>
            <a:off x="3390900" y="3278188"/>
            <a:ext cx="327025" cy="185738"/>
          </a:xfrm>
          <a:custGeom>
            <a:avLst/>
            <a:gdLst>
              <a:gd name="T0" fmla="*/ 0 w 206"/>
              <a:gd name="T1" fmla="*/ 117 h 117"/>
              <a:gd name="T2" fmla="*/ 206 w 206"/>
              <a:gd name="T3" fmla="*/ 44 h 117"/>
              <a:gd name="T4" fmla="*/ 97 w 206"/>
              <a:gd name="T5" fmla="*/ 0 h 117"/>
              <a:gd name="T6" fmla="*/ 0 w 206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" h="117">
                <a:moveTo>
                  <a:pt x="0" y="117"/>
                </a:moveTo>
                <a:lnTo>
                  <a:pt x="206" y="44"/>
                </a:lnTo>
                <a:lnTo>
                  <a:pt x="97" y="0"/>
                </a:lnTo>
                <a:lnTo>
                  <a:pt x="0" y="11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0" name="Freeform 95"/>
          <p:cNvSpPr>
            <a:spLocks/>
          </p:cNvSpPr>
          <p:nvPr/>
        </p:nvSpPr>
        <p:spPr bwMode="auto">
          <a:xfrm>
            <a:off x="3055938" y="3175001"/>
            <a:ext cx="574675" cy="312738"/>
          </a:xfrm>
          <a:custGeom>
            <a:avLst/>
            <a:gdLst>
              <a:gd name="T0" fmla="*/ 0 w 362"/>
              <a:gd name="T1" fmla="*/ 197 h 197"/>
              <a:gd name="T2" fmla="*/ 362 w 362"/>
              <a:gd name="T3" fmla="*/ 61 h 197"/>
              <a:gd name="T4" fmla="*/ 324 w 362"/>
              <a:gd name="T5" fmla="*/ 0 h 197"/>
              <a:gd name="T6" fmla="*/ 0 w 362"/>
              <a:gd name="T7" fmla="*/ 19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2" h="197">
                <a:moveTo>
                  <a:pt x="0" y="197"/>
                </a:moveTo>
                <a:lnTo>
                  <a:pt x="362" y="61"/>
                </a:lnTo>
                <a:lnTo>
                  <a:pt x="324" y="0"/>
                </a:lnTo>
                <a:lnTo>
                  <a:pt x="0" y="197"/>
                </a:lnTo>
                <a:close/>
              </a:path>
            </a:pathLst>
          </a:custGeom>
          <a:solidFill>
            <a:srgbClr val="878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1" name="Freeform 96"/>
          <p:cNvSpPr>
            <a:spLocks/>
          </p:cNvSpPr>
          <p:nvPr/>
        </p:nvSpPr>
        <p:spPr bwMode="auto">
          <a:xfrm>
            <a:off x="3414713" y="3046413"/>
            <a:ext cx="184150" cy="190500"/>
          </a:xfrm>
          <a:custGeom>
            <a:avLst/>
            <a:gdLst>
              <a:gd name="T0" fmla="*/ 72 w 116"/>
              <a:gd name="T1" fmla="*/ 0 h 120"/>
              <a:gd name="T2" fmla="*/ 116 w 116"/>
              <a:gd name="T3" fmla="*/ 80 h 120"/>
              <a:gd name="T4" fmla="*/ 0 w 116"/>
              <a:gd name="T5" fmla="*/ 120 h 120"/>
              <a:gd name="T6" fmla="*/ 72 w 116"/>
              <a:gd name="T7" fmla="*/ 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" h="120">
                <a:moveTo>
                  <a:pt x="72" y="0"/>
                </a:moveTo>
                <a:lnTo>
                  <a:pt x="116" y="80"/>
                </a:lnTo>
                <a:lnTo>
                  <a:pt x="0" y="120"/>
                </a:lnTo>
                <a:lnTo>
                  <a:pt x="72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2" name="Freeform 97"/>
          <p:cNvSpPr>
            <a:spLocks/>
          </p:cNvSpPr>
          <p:nvPr/>
        </p:nvSpPr>
        <p:spPr bwMode="auto">
          <a:xfrm>
            <a:off x="2598738" y="482601"/>
            <a:ext cx="3976688" cy="4208463"/>
          </a:xfrm>
          <a:custGeom>
            <a:avLst/>
            <a:gdLst>
              <a:gd name="T0" fmla="*/ 350 w 2475"/>
              <a:gd name="T1" fmla="*/ 455 h 2619"/>
              <a:gd name="T2" fmla="*/ 770 w 2475"/>
              <a:gd name="T3" fmla="*/ 748 h 2619"/>
              <a:gd name="T4" fmla="*/ 903 w 2475"/>
              <a:gd name="T5" fmla="*/ 808 h 2619"/>
              <a:gd name="T6" fmla="*/ 1377 w 2475"/>
              <a:gd name="T7" fmla="*/ 599 h 2619"/>
              <a:gd name="T8" fmla="*/ 1772 w 2475"/>
              <a:gd name="T9" fmla="*/ 28 h 2619"/>
              <a:gd name="T10" fmla="*/ 1721 w 2475"/>
              <a:gd name="T11" fmla="*/ 672 h 2619"/>
              <a:gd name="T12" fmla="*/ 1535 w 2475"/>
              <a:gd name="T13" fmla="*/ 724 h 2619"/>
              <a:gd name="T14" fmla="*/ 1644 w 2475"/>
              <a:gd name="T15" fmla="*/ 810 h 2619"/>
              <a:gd name="T16" fmla="*/ 1804 w 2475"/>
              <a:gd name="T17" fmla="*/ 970 h 2619"/>
              <a:gd name="T18" fmla="*/ 1848 w 2475"/>
              <a:gd name="T19" fmla="*/ 1060 h 2619"/>
              <a:gd name="T20" fmla="*/ 1589 w 2475"/>
              <a:gd name="T21" fmla="*/ 787 h 2619"/>
              <a:gd name="T22" fmla="*/ 1741 w 2475"/>
              <a:gd name="T23" fmla="*/ 871 h 2619"/>
              <a:gd name="T24" fmla="*/ 1911 w 2475"/>
              <a:gd name="T25" fmla="*/ 1428 h 2619"/>
              <a:gd name="T26" fmla="*/ 1999 w 2475"/>
              <a:gd name="T27" fmla="*/ 1344 h 2619"/>
              <a:gd name="T28" fmla="*/ 1881 w 2475"/>
              <a:gd name="T29" fmla="*/ 1368 h 2619"/>
              <a:gd name="T30" fmla="*/ 2194 w 2475"/>
              <a:gd name="T31" fmla="*/ 1476 h 2619"/>
              <a:gd name="T32" fmla="*/ 1827 w 2475"/>
              <a:gd name="T33" fmla="*/ 1648 h 2619"/>
              <a:gd name="T34" fmla="*/ 1713 w 2475"/>
              <a:gd name="T35" fmla="*/ 1780 h 2619"/>
              <a:gd name="T36" fmla="*/ 1545 w 2475"/>
              <a:gd name="T37" fmla="*/ 1870 h 2619"/>
              <a:gd name="T38" fmla="*/ 1424 w 2475"/>
              <a:gd name="T39" fmla="*/ 1923 h 2619"/>
              <a:gd name="T40" fmla="*/ 1445 w 2475"/>
              <a:gd name="T41" fmla="*/ 1937 h 2619"/>
              <a:gd name="T42" fmla="*/ 1186 w 2475"/>
              <a:gd name="T43" fmla="*/ 2614 h 2619"/>
              <a:gd name="T44" fmla="*/ 782 w 2475"/>
              <a:gd name="T45" fmla="*/ 2487 h 2619"/>
              <a:gd name="T46" fmla="*/ 675 w 2475"/>
              <a:gd name="T47" fmla="*/ 1479 h 2619"/>
              <a:gd name="T48" fmla="*/ 642 w 2475"/>
              <a:gd name="T49" fmla="*/ 1311 h 2619"/>
              <a:gd name="T50" fmla="*/ 599 w 2475"/>
              <a:gd name="T51" fmla="*/ 1149 h 2619"/>
              <a:gd name="T52" fmla="*/ 788 w 2475"/>
              <a:gd name="T53" fmla="*/ 895 h 2619"/>
              <a:gd name="T54" fmla="*/ 984 w 2475"/>
              <a:gd name="T55" fmla="*/ 815 h 2619"/>
              <a:gd name="T56" fmla="*/ 723 w 2475"/>
              <a:gd name="T57" fmla="*/ 1138 h 2619"/>
              <a:gd name="T58" fmla="*/ 990 w 2475"/>
              <a:gd name="T59" fmla="*/ 815 h 2619"/>
              <a:gd name="T60" fmla="*/ 811 w 2475"/>
              <a:gd name="T61" fmla="*/ 872 h 2619"/>
              <a:gd name="T62" fmla="*/ 112 w 2475"/>
              <a:gd name="T63" fmla="*/ 539 h 2619"/>
              <a:gd name="T64" fmla="*/ 686 w 2475"/>
              <a:gd name="T65" fmla="*/ 1239 h 2619"/>
              <a:gd name="T66" fmla="*/ 639 w 2475"/>
              <a:gd name="T67" fmla="*/ 1314 h 2619"/>
              <a:gd name="T68" fmla="*/ 675 w 2475"/>
              <a:gd name="T69" fmla="*/ 1485 h 2619"/>
              <a:gd name="T70" fmla="*/ 842 w 2475"/>
              <a:gd name="T71" fmla="*/ 1708 h 2619"/>
              <a:gd name="T72" fmla="*/ 1024 w 2475"/>
              <a:gd name="T73" fmla="*/ 1901 h 2619"/>
              <a:gd name="T74" fmla="*/ 1291 w 2475"/>
              <a:gd name="T75" fmla="*/ 2024 h 2619"/>
              <a:gd name="T76" fmla="*/ 1355 w 2475"/>
              <a:gd name="T77" fmla="*/ 1942 h 2619"/>
              <a:gd name="T78" fmla="*/ 1676 w 2475"/>
              <a:gd name="T79" fmla="*/ 2438 h 2619"/>
              <a:gd name="T80" fmla="*/ 1599 w 2475"/>
              <a:gd name="T81" fmla="*/ 1832 h 2619"/>
              <a:gd name="T82" fmla="*/ 1700 w 2475"/>
              <a:gd name="T83" fmla="*/ 1793 h 2619"/>
              <a:gd name="T84" fmla="*/ 1814 w 2475"/>
              <a:gd name="T85" fmla="*/ 1654 h 2619"/>
              <a:gd name="T86" fmla="*/ 1885 w 2475"/>
              <a:gd name="T87" fmla="*/ 1433 h 2619"/>
              <a:gd name="T88" fmla="*/ 1885 w 2475"/>
              <a:gd name="T89" fmla="*/ 1315 h 2619"/>
              <a:gd name="T90" fmla="*/ 2472 w 2475"/>
              <a:gd name="T91" fmla="*/ 1091 h 2619"/>
              <a:gd name="T92" fmla="*/ 2157 w 2475"/>
              <a:gd name="T93" fmla="*/ 1127 h 2619"/>
              <a:gd name="T94" fmla="*/ 1764 w 2475"/>
              <a:gd name="T95" fmla="*/ 928 h 2619"/>
              <a:gd name="T96" fmla="*/ 1636 w 2475"/>
              <a:gd name="T97" fmla="*/ 802 h 2619"/>
              <a:gd name="T98" fmla="*/ 1892 w 2475"/>
              <a:gd name="T99" fmla="*/ 1244 h 2619"/>
              <a:gd name="T100" fmla="*/ 2273 w 2475"/>
              <a:gd name="T101" fmla="*/ 606 h 2619"/>
              <a:gd name="T102" fmla="*/ 1701 w 2475"/>
              <a:gd name="T103" fmla="*/ 860 h 2619"/>
              <a:gd name="T104" fmla="*/ 1905 w 2475"/>
              <a:gd name="T105" fmla="*/ 254 h 2619"/>
              <a:gd name="T106" fmla="*/ 1768 w 2475"/>
              <a:gd name="T107" fmla="*/ 23 h 2619"/>
              <a:gd name="T108" fmla="*/ 1319 w 2475"/>
              <a:gd name="T109" fmla="*/ 3 h 2619"/>
              <a:gd name="T110" fmla="*/ 931 w 2475"/>
              <a:gd name="T111" fmla="*/ 767 h 2619"/>
              <a:gd name="T112" fmla="*/ 374 w 2475"/>
              <a:gd name="T113" fmla="*/ 460 h 2619"/>
              <a:gd name="T114" fmla="*/ 155 w 2475"/>
              <a:gd name="T115" fmla="*/ 878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475" h="2619">
                <a:moveTo>
                  <a:pt x="727" y="1137"/>
                </a:moveTo>
                <a:cubicBezTo>
                  <a:pt x="550" y="1054"/>
                  <a:pt x="372" y="972"/>
                  <a:pt x="194" y="889"/>
                </a:cubicBezTo>
                <a:cubicBezTo>
                  <a:pt x="182" y="884"/>
                  <a:pt x="170" y="878"/>
                  <a:pt x="158" y="873"/>
                </a:cubicBezTo>
                <a:cubicBezTo>
                  <a:pt x="158" y="875"/>
                  <a:pt x="157" y="876"/>
                  <a:pt x="157" y="878"/>
                </a:cubicBezTo>
                <a:cubicBezTo>
                  <a:pt x="340" y="896"/>
                  <a:pt x="524" y="914"/>
                  <a:pt x="708" y="932"/>
                </a:cubicBezTo>
                <a:cubicBezTo>
                  <a:pt x="709" y="932"/>
                  <a:pt x="710" y="932"/>
                  <a:pt x="711" y="933"/>
                </a:cubicBezTo>
                <a:cubicBezTo>
                  <a:pt x="713" y="933"/>
                  <a:pt x="715" y="930"/>
                  <a:pt x="713" y="928"/>
                </a:cubicBezTo>
                <a:cubicBezTo>
                  <a:pt x="592" y="770"/>
                  <a:pt x="471" y="613"/>
                  <a:pt x="350" y="455"/>
                </a:cubicBezTo>
                <a:cubicBezTo>
                  <a:pt x="333" y="434"/>
                  <a:pt x="317" y="413"/>
                  <a:pt x="300" y="391"/>
                </a:cubicBezTo>
                <a:cubicBezTo>
                  <a:pt x="299" y="392"/>
                  <a:pt x="297" y="394"/>
                  <a:pt x="296" y="395"/>
                </a:cubicBezTo>
                <a:cubicBezTo>
                  <a:pt x="441" y="532"/>
                  <a:pt x="586" y="669"/>
                  <a:pt x="731" y="806"/>
                </a:cubicBezTo>
                <a:cubicBezTo>
                  <a:pt x="756" y="829"/>
                  <a:pt x="781" y="852"/>
                  <a:pt x="805" y="875"/>
                </a:cubicBezTo>
                <a:cubicBezTo>
                  <a:pt x="807" y="877"/>
                  <a:pt x="811" y="876"/>
                  <a:pt x="810" y="873"/>
                </a:cubicBezTo>
                <a:cubicBezTo>
                  <a:pt x="809" y="860"/>
                  <a:pt x="808" y="846"/>
                  <a:pt x="807" y="833"/>
                </a:cubicBezTo>
                <a:cubicBezTo>
                  <a:pt x="807" y="826"/>
                  <a:pt x="808" y="818"/>
                  <a:pt x="805" y="812"/>
                </a:cubicBezTo>
                <a:cubicBezTo>
                  <a:pt x="770" y="748"/>
                  <a:pt x="770" y="748"/>
                  <a:pt x="770" y="748"/>
                </a:cubicBezTo>
                <a:cubicBezTo>
                  <a:pt x="690" y="599"/>
                  <a:pt x="690" y="599"/>
                  <a:pt x="690" y="599"/>
                </a:cubicBezTo>
                <a:cubicBezTo>
                  <a:pt x="688" y="600"/>
                  <a:pt x="687" y="602"/>
                  <a:pt x="685" y="603"/>
                </a:cubicBezTo>
                <a:cubicBezTo>
                  <a:pt x="736" y="637"/>
                  <a:pt x="786" y="671"/>
                  <a:pt x="836" y="706"/>
                </a:cubicBezTo>
                <a:cubicBezTo>
                  <a:pt x="863" y="724"/>
                  <a:pt x="889" y="742"/>
                  <a:pt x="916" y="761"/>
                </a:cubicBezTo>
                <a:cubicBezTo>
                  <a:pt x="919" y="763"/>
                  <a:pt x="922" y="765"/>
                  <a:pt x="925" y="767"/>
                </a:cubicBezTo>
                <a:cubicBezTo>
                  <a:pt x="929" y="769"/>
                  <a:pt x="927" y="763"/>
                  <a:pt x="924" y="766"/>
                </a:cubicBezTo>
                <a:cubicBezTo>
                  <a:pt x="915" y="780"/>
                  <a:pt x="907" y="793"/>
                  <a:pt x="898" y="807"/>
                </a:cubicBezTo>
                <a:cubicBezTo>
                  <a:pt x="900" y="807"/>
                  <a:pt x="901" y="807"/>
                  <a:pt x="903" y="808"/>
                </a:cubicBezTo>
                <a:cubicBezTo>
                  <a:pt x="854" y="684"/>
                  <a:pt x="805" y="561"/>
                  <a:pt x="756" y="437"/>
                </a:cubicBezTo>
                <a:cubicBezTo>
                  <a:pt x="755" y="438"/>
                  <a:pt x="753" y="439"/>
                  <a:pt x="751" y="440"/>
                </a:cubicBezTo>
                <a:cubicBezTo>
                  <a:pt x="851" y="534"/>
                  <a:pt x="951" y="628"/>
                  <a:pt x="1050" y="721"/>
                </a:cubicBezTo>
                <a:cubicBezTo>
                  <a:pt x="1052" y="723"/>
                  <a:pt x="1054" y="722"/>
                  <a:pt x="1055" y="720"/>
                </a:cubicBezTo>
                <a:cubicBezTo>
                  <a:pt x="1125" y="534"/>
                  <a:pt x="1195" y="348"/>
                  <a:pt x="1266" y="162"/>
                </a:cubicBezTo>
                <a:cubicBezTo>
                  <a:pt x="1285" y="110"/>
                  <a:pt x="1305" y="57"/>
                  <a:pt x="1325" y="5"/>
                </a:cubicBezTo>
                <a:cubicBezTo>
                  <a:pt x="1323" y="5"/>
                  <a:pt x="1321" y="4"/>
                  <a:pt x="1319" y="4"/>
                </a:cubicBezTo>
                <a:cubicBezTo>
                  <a:pt x="1338" y="202"/>
                  <a:pt x="1357" y="401"/>
                  <a:pt x="1377" y="599"/>
                </a:cubicBezTo>
                <a:cubicBezTo>
                  <a:pt x="1379" y="625"/>
                  <a:pt x="1382" y="651"/>
                  <a:pt x="1384" y="677"/>
                </a:cubicBezTo>
                <a:cubicBezTo>
                  <a:pt x="1384" y="674"/>
                  <a:pt x="1390" y="674"/>
                  <a:pt x="1384" y="675"/>
                </a:cubicBezTo>
                <a:cubicBezTo>
                  <a:pt x="1379" y="675"/>
                  <a:pt x="1374" y="675"/>
                  <a:pt x="1369" y="676"/>
                </a:cubicBezTo>
                <a:cubicBezTo>
                  <a:pt x="1354" y="677"/>
                  <a:pt x="1338" y="678"/>
                  <a:pt x="1323" y="679"/>
                </a:cubicBezTo>
                <a:cubicBezTo>
                  <a:pt x="1299" y="681"/>
                  <a:pt x="1275" y="683"/>
                  <a:pt x="1251" y="684"/>
                </a:cubicBezTo>
                <a:cubicBezTo>
                  <a:pt x="1252" y="686"/>
                  <a:pt x="1253" y="688"/>
                  <a:pt x="1253" y="689"/>
                </a:cubicBezTo>
                <a:cubicBezTo>
                  <a:pt x="1373" y="536"/>
                  <a:pt x="1494" y="383"/>
                  <a:pt x="1614" y="230"/>
                </a:cubicBezTo>
                <a:cubicBezTo>
                  <a:pt x="1667" y="162"/>
                  <a:pt x="1719" y="95"/>
                  <a:pt x="1772" y="28"/>
                </a:cubicBezTo>
                <a:cubicBezTo>
                  <a:pt x="1771" y="26"/>
                  <a:pt x="1769" y="25"/>
                  <a:pt x="1768" y="24"/>
                </a:cubicBezTo>
                <a:cubicBezTo>
                  <a:pt x="1663" y="190"/>
                  <a:pt x="1559" y="356"/>
                  <a:pt x="1454" y="522"/>
                </a:cubicBezTo>
                <a:cubicBezTo>
                  <a:pt x="1414" y="586"/>
                  <a:pt x="1373" y="650"/>
                  <a:pt x="1333" y="715"/>
                </a:cubicBezTo>
                <a:cubicBezTo>
                  <a:pt x="1331" y="718"/>
                  <a:pt x="1335" y="721"/>
                  <a:pt x="1338" y="719"/>
                </a:cubicBezTo>
                <a:cubicBezTo>
                  <a:pt x="1478" y="585"/>
                  <a:pt x="1619" y="451"/>
                  <a:pt x="1759" y="317"/>
                </a:cubicBezTo>
                <a:cubicBezTo>
                  <a:pt x="1826" y="254"/>
                  <a:pt x="1893" y="190"/>
                  <a:pt x="1959" y="127"/>
                </a:cubicBezTo>
                <a:cubicBezTo>
                  <a:pt x="1958" y="125"/>
                  <a:pt x="1956" y="124"/>
                  <a:pt x="1954" y="123"/>
                </a:cubicBezTo>
                <a:cubicBezTo>
                  <a:pt x="1877" y="306"/>
                  <a:pt x="1799" y="489"/>
                  <a:pt x="1721" y="672"/>
                </a:cubicBezTo>
                <a:cubicBezTo>
                  <a:pt x="1705" y="709"/>
                  <a:pt x="1690" y="746"/>
                  <a:pt x="1674" y="782"/>
                </a:cubicBezTo>
                <a:cubicBezTo>
                  <a:pt x="1671" y="788"/>
                  <a:pt x="1669" y="794"/>
                  <a:pt x="1666" y="800"/>
                </a:cubicBezTo>
                <a:cubicBezTo>
                  <a:pt x="1668" y="797"/>
                  <a:pt x="1672" y="800"/>
                  <a:pt x="1668" y="798"/>
                </a:cubicBezTo>
                <a:cubicBezTo>
                  <a:pt x="1665" y="796"/>
                  <a:pt x="1661" y="794"/>
                  <a:pt x="1658" y="792"/>
                </a:cubicBezTo>
                <a:cubicBezTo>
                  <a:pt x="1646" y="785"/>
                  <a:pt x="1635" y="778"/>
                  <a:pt x="1623" y="771"/>
                </a:cubicBezTo>
                <a:cubicBezTo>
                  <a:pt x="1597" y="756"/>
                  <a:pt x="1572" y="741"/>
                  <a:pt x="1547" y="726"/>
                </a:cubicBezTo>
                <a:cubicBezTo>
                  <a:pt x="1544" y="724"/>
                  <a:pt x="1540" y="723"/>
                  <a:pt x="1537" y="721"/>
                </a:cubicBezTo>
                <a:cubicBezTo>
                  <a:pt x="1532" y="718"/>
                  <a:pt x="1538" y="721"/>
                  <a:pt x="1535" y="724"/>
                </a:cubicBezTo>
                <a:cubicBezTo>
                  <a:pt x="1538" y="721"/>
                  <a:pt x="1540" y="718"/>
                  <a:pt x="1543" y="715"/>
                </a:cubicBezTo>
                <a:cubicBezTo>
                  <a:pt x="1576" y="676"/>
                  <a:pt x="1610" y="637"/>
                  <a:pt x="1643" y="599"/>
                </a:cubicBezTo>
                <a:cubicBezTo>
                  <a:pt x="1690" y="545"/>
                  <a:pt x="1736" y="491"/>
                  <a:pt x="1782" y="437"/>
                </a:cubicBezTo>
                <a:cubicBezTo>
                  <a:pt x="1777" y="434"/>
                  <a:pt x="1777" y="434"/>
                  <a:pt x="1777" y="434"/>
                </a:cubicBezTo>
                <a:cubicBezTo>
                  <a:pt x="1752" y="575"/>
                  <a:pt x="1726" y="716"/>
                  <a:pt x="1700" y="857"/>
                </a:cubicBezTo>
                <a:cubicBezTo>
                  <a:pt x="1702" y="857"/>
                  <a:pt x="1704" y="856"/>
                  <a:pt x="1705" y="856"/>
                </a:cubicBezTo>
                <a:cubicBezTo>
                  <a:pt x="1686" y="839"/>
                  <a:pt x="1667" y="822"/>
                  <a:pt x="1648" y="805"/>
                </a:cubicBezTo>
                <a:cubicBezTo>
                  <a:pt x="1645" y="803"/>
                  <a:pt x="1641" y="807"/>
                  <a:pt x="1644" y="810"/>
                </a:cubicBezTo>
                <a:cubicBezTo>
                  <a:pt x="1682" y="844"/>
                  <a:pt x="1720" y="879"/>
                  <a:pt x="1758" y="914"/>
                </a:cubicBezTo>
                <a:cubicBezTo>
                  <a:pt x="1759" y="915"/>
                  <a:pt x="1761" y="916"/>
                  <a:pt x="1762" y="915"/>
                </a:cubicBezTo>
                <a:cubicBezTo>
                  <a:pt x="1927" y="815"/>
                  <a:pt x="2092" y="716"/>
                  <a:pt x="2256" y="616"/>
                </a:cubicBezTo>
                <a:cubicBezTo>
                  <a:pt x="2262" y="613"/>
                  <a:pt x="2267" y="610"/>
                  <a:pt x="2273" y="607"/>
                </a:cubicBezTo>
                <a:cubicBezTo>
                  <a:pt x="2271" y="605"/>
                  <a:pt x="2270" y="603"/>
                  <a:pt x="2269" y="602"/>
                </a:cubicBezTo>
                <a:cubicBezTo>
                  <a:pt x="2118" y="719"/>
                  <a:pt x="1966" y="837"/>
                  <a:pt x="1815" y="954"/>
                </a:cubicBezTo>
                <a:cubicBezTo>
                  <a:pt x="1810" y="958"/>
                  <a:pt x="1805" y="961"/>
                  <a:pt x="1801" y="965"/>
                </a:cubicBezTo>
                <a:cubicBezTo>
                  <a:pt x="1798" y="967"/>
                  <a:pt x="1802" y="971"/>
                  <a:pt x="1804" y="970"/>
                </a:cubicBezTo>
                <a:cubicBezTo>
                  <a:pt x="1940" y="900"/>
                  <a:pt x="2075" y="831"/>
                  <a:pt x="2210" y="762"/>
                </a:cubicBezTo>
                <a:cubicBezTo>
                  <a:pt x="2205" y="757"/>
                  <a:pt x="2205" y="757"/>
                  <a:pt x="2205" y="757"/>
                </a:cubicBezTo>
                <a:cubicBezTo>
                  <a:pt x="2103" y="916"/>
                  <a:pt x="2001" y="1074"/>
                  <a:pt x="1898" y="1233"/>
                </a:cubicBezTo>
                <a:cubicBezTo>
                  <a:pt x="1896" y="1236"/>
                  <a:pt x="1894" y="1238"/>
                  <a:pt x="1893" y="1241"/>
                </a:cubicBezTo>
                <a:cubicBezTo>
                  <a:pt x="1894" y="1241"/>
                  <a:pt x="1896" y="1242"/>
                  <a:pt x="1898" y="1242"/>
                </a:cubicBezTo>
                <a:cubicBezTo>
                  <a:pt x="1885" y="1194"/>
                  <a:pt x="1872" y="1147"/>
                  <a:pt x="1859" y="1099"/>
                </a:cubicBezTo>
                <a:cubicBezTo>
                  <a:pt x="1850" y="1068"/>
                  <a:pt x="1850" y="1068"/>
                  <a:pt x="1850" y="1068"/>
                </a:cubicBezTo>
                <a:cubicBezTo>
                  <a:pt x="1850" y="1065"/>
                  <a:pt x="1849" y="1062"/>
                  <a:pt x="1848" y="1060"/>
                </a:cubicBezTo>
                <a:cubicBezTo>
                  <a:pt x="1847" y="1056"/>
                  <a:pt x="1844" y="1062"/>
                  <a:pt x="1846" y="1062"/>
                </a:cubicBezTo>
                <a:cubicBezTo>
                  <a:pt x="1859" y="1059"/>
                  <a:pt x="1871" y="1057"/>
                  <a:pt x="1884" y="1055"/>
                </a:cubicBezTo>
                <a:cubicBezTo>
                  <a:pt x="2216" y="998"/>
                  <a:pt x="2216" y="998"/>
                  <a:pt x="2216" y="998"/>
                </a:cubicBezTo>
                <a:cubicBezTo>
                  <a:pt x="2223" y="997"/>
                  <a:pt x="2230" y="996"/>
                  <a:pt x="2237" y="994"/>
                </a:cubicBezTo>
                <a:cubicBezTo>
                  <a:pt x="2240" y="994"/>
                  <a:pt x="2240" y="989"/>
                  <a:pt x="2237" y="989"/>
                </a:cubicBezTo>
                <a:cubicBezTo>
                  <a:pt x="2048" y="928"/>
                  <a:pt x="1858" y="867"/>
                  <a:pt x="1668" y="806"/>
                </a:cubicBezTo>
                <a:cubicBezTo>
                  <a:pt x="1591" y="781"/>
                  <a:pt x="1591" y="781"/>
                  <a:pt x="1591" y="781"/>
                </a:cubicBezTo>
                <a:cubicBezTo>
                  <a:pt x="1588" y="780"/>
                  <a:pt x="1586" y="785"/>
                  <a:pt x="1589" y="787"/>
                </a:cubicBezTo>
                <a:cubicBezTo>
                  <a:pt x="1621" y="801"/>
                  <a:pt x="1652" y="816"/>
                  <a:pt x="1684" y="831"/>
                </a:cubicBezTo>
                <a:cubicBezTo>
                  <a:pt x="1685" y="831"/>
                  <a:pt x="1687" y="831"/>
                  <a:pt x="1688" y="830"/>
                </a:cubicBezTo>
                <a:cubicBezTo>
                  <a:pt x="1796" y="713"/>
                  <a:pt x="1905" y="597"/>
                  <a:pt x="2014" y="480"/>
                </a:cubicBezTo>
                <a:cubicBezTo>
                  <a:pt x="2012" y="479"/>
                  <a:pt x="2011" y="478"/>
                  <a:pt x="2009" y="477"/>
                </a:cubicBezTo>
                <a:cubicBezTo>
                  <a:pt x="1926" y="626"/>
                  <a:pt x="1842" y="776"/>
                  <a:pt x="1759" y="925"/>
                </a:cubicBezTo>
                <a:cubicBezTo>
                  <a:pt x="1761" y="925"/>
                  <a:pt x="1763" y="926"/>
                  <a:pt x="1764" y="926"/>
                </a:cubicBezTo>
                <a:cubicBezTo>
                  <a:pt x="1758" y="907"/>
                  <a:pt x="1752" y="888"/>
                  <a:pt x="1746" y="869"/>
                </a:cubicBezTo>
                <a:cubicBezTo>
                  <a:pt x="1744" y="870"/>
                  <a:pt x="1742" y="870"/>
                  <a:pt x="1741" y="871"/>
                </a:cubicBezTo>
                <a:cubicBezTo>
                  <a:pt x="1764" y="912"/>
                  <a:pt x="1787" y="952"/>
                  <a:pt x="1810" y="992"/>
                </a:cubicBezTo>
                <a:cubicBezTo>
                  <a:pt x="1851" y="1063"/>
                  <a:pt x="1851" y="1063"/>
                  <a:pt x="1851" y="1063"/>
                </a:cubicBezTo>
                <a:cubicBezTo>
                  <a:pt x="1855" y="1070"/>
                  <a:pt x="1857" y="1079"/>
                  <a:pt x="1865" y="1081"/>
                </a:cubicBezTo>
                <a:cubicBezTo>
                  <a:pt x="1961" y="1098"/>
                  <a:pt x="2057" y="1115"/>
                  <a:pt x="2153" y="1133"/>
                </a:cubicBezTo>
                <a:cubicBezTo>
                  <a:pt x="2156" y="1133"/>
                  <a:pt x="2156" y="1133"/>
                  <a:pt x="2156" y="1133"/>
                </a:cubicBezTo>
                <a:cubicBezTo>
                  <a:pt x="2155" y="1131"/>
                  <a:pt x="2155" y="1130"/>
                  <a:pt x="2155" y="1128"/>
                </a:cubicBezTo>
                <a:cubicBezTo>
                  <a:pt x="2072" y="1227"/>
                  <a:pt x="1989" y="1326"/>
                  <a:pt x="1906" y="1426"/>
                </a:cubicBezTo>
                <a:cubicBezTo>
                  <a:pt x="1908" y="1426"/>
                  <a:pt x="1910" y="1427"/>
                  <a:pt x="1911" y="1428"/>
                </a:cubicBezTo>
                <a:cubicBezTo>
                  <a:pt x="1923" y="1279"/>
                  <a:pt x="1923" y="1279"/>
                  <a:pt x="1923" y="1279"/>
                </a:cubicBezTo>
                <a:cubicBezTo>
                  <a:pt x="1924" y="1270"/>
                  <a:pt x="1924" y="1262"/>
                  <a:pt x="1925" y="1253"/>
                </a:cubicBezTo>
                <a:cubicBezTo>
                  <a:pt x="1925" y="1249"/>
                  <a:pt x="1921" y="1254"/>
                  <a:pt x="1926" y="1253"/>
                </a:cubicBezTo>
                <a:cubicBezTo>
                  <a:pt x="1937" y="1249"/>
                  <a:pt x="1948" y="1246"/>
                  <a:pt x="1960" y="1243"/>
                </a:cubicBezTo>
                <a:cubicBezTo>
                  <a:pt x="2072" y="1209"/>
                  <a:pt x="2184" y="1176"/>
                  <a:pt x="2296" y="1143"/>
                </a:cubicBezTo>
                <a:cubicBezTo>
                  <a:pt x="2355" y="1125"/>
                  <a:pt x="2413" y="1108"/>
                  <a:pt x="2471" y="1091"/>
                </a:cubicBezTo>
                <a:cubicBezTo>
                  <a:pt x="2470" y="1089"/>
                  <a:pt x="2469" y="1087"/>
                  <a:pt x="2469" y="1085"/>
                </a:cubicBezTo>
                <a:cubicBezTo>
                  <a:pt x="2312" y="1172"/>
                  <a:pt x="2156" y="1258"/>
                  <a:pt x="1999" y="1344"/>
                </a:cubicBezTo>
                <a:cubicBezTo>
                  <a:pt x="1999" y="1344"/>
                  <a:pt x="1999" y="1344"/>
                  <a:pt x="1999" y="1344"/>
                </a:cubicBezTo>
                <a:cubicBezTo>
                  <a:pt x="1997" y="1345"/>
                  <a:pt x="1997" y="1349"/>
                  <a:pt x="2000" y="1349"/>
                </a:cubicBezTo>
                <a:cubicBezTo>
                  <a:pt x="2075" y="1369"/>
                  <a:pt x="2150" y="1388"/>
                  <a:pt x="2225" y="1408"/>
                </a:cubicBezTo>
                <a:cubicBezTo>
                  <a:pt x="2225" y="1406"/>
                  <a:pt x="2225" y="1404"/>
                  <a:pt x="2225" y="1402"/>
                </a:cubicBezTo>
                <a:cubicBezTo>
                  <a:pt x="1927" y="1407"/>
                  <a:pt x="1927" y="1407"/>
                  <a:pt x="1927" y="1407"/>
                </a:cubicBezTo>
                <a:cubicBezTo>
                  <a:pt x="1910" y="1407"/>
                  <a:pt x="1892" y="1407"/>
                  <a:pt x="1875" y="1408"/>
                </a:cubicBezTo>
                <a:cubicBezTo>
                  <a:pt x="1867" y="1408"/>
                  <a:pt x="1873" y="1412"/>
                  <a:pt x="1874" y="1408"/>
                </a:cubicBezTo>
                <a:cubicBezTo>
                  <a:pt x="1876" y="1395"/>
                  <a:pt x="1879" y="1382"/>
                  <a:pt x="1881" y="1368"/>
                </a:cubicBezTo>
                <a:cubicBezTo>
                  <a:pt x="1884" y="1354"/>
                  <a:pt x="1886" y="1340"/>
                  <a:pt x="1889" y="1326"/>
                </a:cubicBezTo>
                <a:cubicBezTo>
                  <a:pt x="1889" y="1323"/>
                  <a:pt x="1890" y="1320"/>
                  <a:pt x="1890" y="1317"/>
                </a:cubicBezTo>
                <a:cubicBezTo>
                  <a:pt x="1890" y="1321"/>
                  <a:pt x="1885" y="1319"/>
                  <a:pt x="1893" y="1322"/>
                </a:cubicBezTo>
                <a:cubicBezTo>
                  <a:pt x="1920" y="1332"/>
                  <a:pt x="1946" y="1342"/>
                  <a:pt x="1973" y="1353"/>
                </a:cubicBezTo>
                <a:cubicBezTo>
                  <a:pt x="1986" y="1358"/>
                  <a:pt x="2004" y="1363"/>
                  <a:pt x="2015" y="1370"/>
                </a:cubicBezTo>
                <a:cubicBezTo>
                  <a:pt x="2034" y="1382"/>
                  <a:pt x="2053" y="1394"/>
                  <a:pt x="2072" y="1406"/>
                </a:cubicBezTo>
                <a:cubicBezTo>
                  <a:pt x="2112" y="1431"/>
                  <a:pt x="2152" y="1456"/>
                  <a:pt x="2192" y="1482"/>
                </a:cubicBezTo>
                <a:cubicBezTo>
                  <a:pt x="2193" y="1480"/>
                  <a:pt x="2194" y="1478"/>
                  <a:pt x="2194" y="1476"/>
                </a:cubicBezTo>
                <a:cubicBezTo>
                  <a:pt x="1883" y="1427"/>
                  <a:pt x="1883" y="1427"/>
                  <a:pt x="1883" y="1427"/>
                </a:cubicBezTo>
                <a:cubicBezTo>
                  <a:pt x="1882" y="1426"/>
                  <a:pt x="1880" y="1427"/>
                  <a:pt x="1880" y="1429"/>
                </a:cubicBezTo>
                <a:cubicBezTo>
                  <a:pt x="1847" y="1560"/>
                  <a:pt x="1847" y="1560"/>
                  <a:pt x="1847" y="1560"/>
                </a:cubicBezTo>
                <a:cubicBezTo>
                  <a:pt x="1846" y="1561"/>
                  <a:pt x="1847" y="1563"/>
                  <a:pt x="1849" y="1564"/>
                </a:cubicBezTo>
                <a:cubicBezTo>
                  <a:pt x="2031" y="1592"/>
                  <a:pt x="2213" y="1621"/>
                  <a:pt x="2395" y="1649"/>
                </a:cubicBezTo>
                <a:cubicBezTo>
                  <a:pt x="2396" y="1649"/>
                  <a:pt x="2397" y="1650"/>
                  <a:pt x="2398" y="1650"/>
                </a:cubicBezTo>
                <a:cubicBezTo>
                  <a:pt x="2398" y="1648"/>
                  <a:pt x="2398" y="1646"/>
                  <a:pt x="2399" y="1644"/>
                </a:cubicBezTo>
                <a:cubicBezTo>
                  <a:pt x="2208" y="1645"/>
                  <a:pt x="2018" y="1647"/>
                  <a:pt x="1827" y="1648"/>
                </a:cubicBezTo>
                <a:cubicBezTo>
                  <a:pt x="1823" y="1648"/>
                  <a:pt x="1818" y="1648"/>
                  <a:pt x="1814" y="1648"/>
                </a:cubicBezTo>
                <a:cubicBezTo>
                  <a:pt x="1811" y="1648"/>
                  <a:pt x="1810" y="1652"/>
                  <a:pt x="1812" y="1653"/>
                </a:cubicBezTo>
                <a:cubicBezTo>
                  <a:pt x="1929" y="1758"/>
                  <a:pt x="2047" y="1862"/>
                  <a:pt x="2164" y="1966"/>
                </a:cubicBezTo>
                <a:cubicBezTo>
                  <a:pt x="2165" y="1964"/>
                  <a:pt x="2166" y="1963"/>
                  <a:pt x="2167" y="1961"/>
                </a:cubicBezTo>
                <a:cubicBezTo>
                  <a:pt x="2081" y="1926"/>
                  <a:pt x="1995" y="1891"/>
                  <a:pt x="1909" y="1857"/>
                </a:cubicBezTo>
                <a:cubicBezTo>
                  <a:pt x="1857" y="1836"/>
                  <a:pt x="1805" y="1815"/>
                  <a:pt x="1754" y="1794"/>
                </a:cubicBezTo>
                <a:cubicBezTo>
                  <a:pt x="1742" y="1789"/>
                  <a:pt x="1731" y="1785"/>
                  <a:pt x="1719" y="1780"/>
                </a:cubicBezTo>
                <a:cubicBezTo>
                  <a:pt x="1717" y="1779"/>
                  <a:pt x="1716" y="1779"/>
                  <a:pt x="1713" y="1780"/>
                </a:cubicBezTo>
                <a:cubicBezTo>
                  <a:pt x="1701" y="1786"/>
                  <a:pt x="1689" y="1792"/>
                  <a:pt x="1676" y="1798"/>
                </a:cubicBezTo>
                <a:cubicBezTo>
                  <a:pt x="1675" y="1798"/>
                  <a:pt x="1674" y="1799"/>
                  <a:pt x="1673" y="1799"/>
                </a:cubicBezTo>
                <a:cubicBezTo>
                  <a:pt x="1672" y="1800"/>
                  <a:pt x="1672" y="1802"/>
                  <a:pt x="1672" y="1803"/>
                </a:cubicBezTo>
                <a:cubicBezTo>
                  <a:pt x="1713" y="1921"/>
                  <a:pt x="1753" y="2039"/>
                  <a:pt x="1794" y="2157"/>
                </a:cubicBezTo>
                <a:cubicBezTo>
                  <a:pt x="1796" y="2157"/>
                  <a:pt x="1798" y="2156"/>
                  <a:pt x="1800" y="2155"/>
                </a:cubicBezTo>
                <a:cubicBezTo>
                  <a:pt x="1734" y="2046"/>
                  <a:pt x="1669" y="1937"/>
                  <a:pt x="1604" y="1828"/>
                </a:cubicBezTo>
                <a:cubicBezTo>
                  <a:pt x="1603" y="1826"/>
                  <a:pt x="1601" y="1826"/>
                  <a:pt x="1599" y="1827"/>
                </a:cubicBezTo>
                <a:cubicBezTo>
                  <a:pt x="1581" y="1841"/>
                  <a:pt x="1563" y="1856"/>
                  <a:pt x="1545" y="1870"/>
                </a:cubicBezTo>
                <a:cubicBezTo>
                  <a:pt x="1544" y="1870"/>
                  <a:pt x="1544" y="1872"/>
                  <a:pt x="1544" y="1873"/>
                </a:cubicBezTo>
                <a:cubicBezTo>
                  <a:pt x="1587" y="2057"/>
                  <a:pt x="1630" y="2242"/>
                  <a:pt x="1673" y="2427"/>
                </a:cubicBezTo>
                <a:cubicBezTo>
                  <a:pt x="1674" y="2430"/>
                  <a:pt x="1675" y="2434"/>
                  <a:pt x="1676" y="2438"/>
                </a:cubicBezTo>
                <a:cubicBezTo>
                  <a:pt x="1677" y="2437"/>
                  <a:pt x="1679" y="2436"/>
                  <a:pt x="1681" y="2435"/>
                </a:cubicBezTo>
                <a:cubicBezTo>
                  <a:pt x="1593" y="2269"/>
                  <a:pt x="1506" y="2102"/>
                  <a:pt x="1418" y="1935"/>
                </a:cubicBezTo>
                <a:cubicBezTo>
                  <a:pt x="1417" y="1933"/>
                  <a:pt x="1416" y="1931"/>
                  <a:pt x="1415" y="1928"/>
                </a:cubicBezTo>
                <a:cubicBezTo>
                  <a:pt x="1413" y="1926"/>
                  <a:pt x="1413" y="1932"/>
                  <a:pt x="1415" y="1931"/>
                </a:cubicBezTo>
                <a:cubicBezTo>
                  <a:pt x="1418" y="1928"/>
                  <a:pt x="1421" y="1925"/>
                  <a:pt x="1424" y="1923"/>
                </a:cubicBezTo>
                <a:cubicBezTo>
                  <a:pt x="1441" y="1908"/>
                  <a:pt x="1459" y="1894"/>
                  <a:pt x="1476" y="1879"/>
                </a:cubicBezTo>
                <a:cubicBezTo>
                  <a:pt x="1474" y="1879"/>
                  <a:pt x="1473" y="1878"/>
                  <a:pt x="1471" y="1878"/>
                </a:cubicBezTo>
                <a:cubicBezTo>
                  <a:pt x="1498" y="2030"/>
                  <a:pt x="1525" y="2181"/>
                  <a:pt x="1551" y="2333"/>
                </a:cubicBezTo>
                <a:cubicBezTo>
                  <a:pt x="1553" y="2332"/>
                  <a:pt x="1555" y="2332"/>
                  <a:pt x="1557" y="2331"/>
                </a:cubicBezTo>
                <a:cubicBezTo>
                  <a:pt x="1491" y="2200"/>
                  <a:pt x="1426" y="2069"/>
                  <a:pt x="1360" y="1939"/>
                </a:cubicBezTo>
                <a:cubicBezTo>
                  <a:pt x="1359" y="1940"/>
                  <a:pt x="1358" y="1942"/>
                  <a:pt x="1357" y="1943"/>
                </a:cubicBezTo>
                <a:cubicBezTo>
                  <a:pt x="1377" y="1942"/>
                  <a:pt x="1397" y="1940"/>
                  <a:pt x="1417" y="1939"/>
                </a:cubicBezTo>
                <a:cubicBezTo>
                  <a:pt x="1427" y="1938"/>
                  <a:pt x="1436" y="1938"/>
                  <a:pt x="1445" y="1937"/>
                </a:cubicBezTo>
                <a:cubicBezTo>
                  <a:pt x="1445" y="1937"/>
                  <a:pt x="1445" y="1930"/>
                  <a:pt x="1442" y="1937"/>
                </a:cubicBezTo>
                <a:cubicBezTo>
                  <a:pt x="1432" y="1973"/>
                  <a:pt x="1421" y="2010"/>
                  <a:pt x="1410" y="2046"/>
                </a:cubicBezTo>
                <a:cubicBezTo>
                  <a:pt x="1386" y="2125"/>
                  <a:pt x="1362" y="2204"/>
                  <a:pt x="1338" y="2283"/>
                </a:cubicBezTo>
                <a:cubicBezTo>
                  <a:pt x="1340" y="2283"/>
                  <a:pt x="1342" y="2283"/>
                  <a:pt x="1344" y="2283"/>
                </a:cubicBezTo>
                <a:cubicBezTo>
                  <a:pt x="1333" y="2158"/>
                  <a:pt x="1322" y="2033"/>
                  <a:pt x="1311" y="1908"/>
                </a:cubicBezTo>
                <a:cubicBezTo>
                  <a:pt x="1311" y="1905"/>
                  <a:pt x="1306" y="1904"/>
                  <a:pt x="1305" y="1907"/>
                </a:cubicBezTo>
                <a:cubicBezTo>
                  <a:pt x="1272" y="2104"/>
                  <a:pt x="1239" y="2301"/>
                  <a:pt x="1206" y="2498"/>
                </a:cubicBezTo>
                <a:cubicBezTo>
                  <a:pt x="1199" y="2537"/>
                  <a:pt x="1193" y="2575"/>
                  <a:pt x="1186" y="2614"/>
                </a:cubicBezTo>
                <a:cubicBezTo>
                  <a:pt x="1188" y="2614"/>
                  <a:pt x="1190" y="2615"/>
                  <a:pt x="1192" y="2615"/>
                </a:cubicBezTo>
                <a:cubicBezTo>
                  <a:pt x="1202" y="2416"/>
                  <a:pt x="1211" y="2218"/>
                  <a:pt x="1221" y="2019"/>
                </a:cubicBezTo>
                <a:cubicBezTo>
                  <a:pt x="1222" y="1994"/>
                  <a:pt x="1223" y="1968"/>
                  <a:pt x="1225" y="1943"/>
                </a:cubicBezTo>
                <a:cubicBezTo>
                  <a:pt x="1225" y="1942"/>
                  <a:pt x="1224" y="1940"/>
                  <a:pt x="1222" y="1940"/>
                </a:cubicBezTo>
                <a:cubicBezTo>
                  <a:pt x="1152" y="1924"/>
                  <a:pt x="1081" y="1908"/>
                  <a:pt x="1011" y="1892"/>
                </a:cubicBezTo>
                <a:cubicBezTo>
                  <a:pt x="1009" y="1892"/>
                  <a:pt x="1008" y="1892"/>
                  <a:pt x="1007" y="1894"/>
                </a:cubicBezTo>
                <a:cubicBezTo>
                  <a:pt x="937" y="2078"/>
                  <a:pt x="867" y="2262"/>
                  <a:pt x="798" y="2446"/>
                </a:cubicBezTo>
                <a:cubicBezTo>
                  <a:pt x="792" y="2460"/>
                  <a:pt x="787" y="2473"/>
                  <a:pt x="782" y="2487"/>
                </a:cubicBezTo>
                <a:cubicBezTo>
                  <a:pt x="784" y="2487"/>
                  <a:pt x="786" y="2487"/>
                  <a:pt x="788" y="2488"/>
                </a:cubicBezTo>
                <a:cubicBezTo>
                  <a:pt x="803" y="2290"/>
                  <a:pt x="818" y="2093"/>
                  <a:pt x="834" y="1895"/>
                </a:cubicBezTo>
                <a:cubicBezTo>
                  <a:pt x="838" y="1832"/>
                  <a:pt x="843" y="1770"/>
                  <a:pt x="848" y="1707"/>
                </a:cubicBezTo>
                <a:cubicBezTo>
                  <a:pt x="848" y="1705"/>
                  <a:pt x="846" y="1703"/>
                  <a:pt x="844" y="1704"/>
                </a:cubicBezTo>
                <a:cubicBezTo>
                  <a:pt x="679" y="1755"/>
                  <a:pt x="514" y="1806"/>
                  <a:pt x="348" y="1858"/>
                </a:cubicBezTo>
                <a:cubicBezTo>
                  <a:pt x="349" y="1859"/>
                  <a:pt x="350" y="1861"/>
                  <a:pt x="351" y="1863"/>
                </a:cubicBezTo>
                <a:cubicBezTo>
                  <a:pt x="460" y="1736"/>
                  <a:pt x="569" y="1610"/>
                  <a:pt x="677" y="1484"/>
                </a:cubicBezTo>
                <a:cubicBezTo>
                  <a:pt x="679" y="1482"/>
                  <a:pt x="678" y="1479"/>
                  <a:pt x="675" y="1479"/>
                </a:cubicBezTo>
                <a:cubicBezTo>
                  <a:pt x="481" y="1464"/>
                  <a:pt x="286" y="1449"/>
                  <a:pt x="92" y="1434"/>
                </a:cubicBezTo>
                <a:cubicBezTo>
                  <a:pt x="82" y="1434"/>
                  <a:pt x="72" y="1433"/>
                  <a:pt x="62" y="1432"/>
                </a:cubicBezTo>
                <a:cubicBezTo>
                  <a:pt x="62" y="1438"/>
                  <a:pt x="62" y="1438"/>
                  <a:pt x="62" y="1438"/>
                </a:cubicBezTo>
                <a:cubicBezTo>
                  <a:pt x="252" y="1433"/>
                  <a:pt x="442" y="1428"/>
                  <a:pt x="632" y="1424"/>
                </a:cubicBezTo>
                <a:cubicBezTo>
                  <a:pt x="636" y="1424"/>
                  <a:pt x="640" y="1423"/>
                  <a:pt x="644" y="1423"/>
                </a:cubicBezTo>
                <a:cubicBezTo>
                  <a:pt x="646" y="1423"/>
                  <a:pt x="647" y="1422"/>
                  <a:pt x="647" y="1420"/>
                </a:cubicBezTo>
                <a:cubicBezTo>
                  <a:pt x="646" y="1385"/>
                  <a:pt x="646" y="1349"/>
                  <a:pt x="645" y="1314"/>
                </a:cubicBezTo>
                <a:cubicBezTo>
                  <a:pt x="645" y="1312"/>
                  <a:pt x="643" y="1311"/>
                  <a:pt x="642" y="1311"/>
                </a:cubicBezTo>
                <a:cubicBezTo>
                  <a:pt x="509" y="1306"/>
                  <a:pt x="377" y="1301"/>
                  <a:pt x="244" y="1296"/>
                </a:cubicBezTo>
                <a:cubicBezTo>
                  <a:pt x="244" y="1298"/>
                  <a:pt x="244" y="1300"/>
                  <a:pt x="245" y="1302"/>
                </a:cubicBezTo>
                <a:cubicBezTo>
                  <a:pt x="392" y="1281"/>
                  <a:pt x="539" y="1260"/>
                  <a:pt x="686" y="1239"/>
                </a:cubicBezTo>
                <a:cubicBezTo>
                  <a:pt x="690" y="1239"/>
                  <a:pt x="689" y="1234"/>
                  <a:pt x="686" y="1233"/>
                </a:cubicBezTo>
                <a:cubicBezTo>
                  <a:pt x="487" y="1216"/>
                  <a:pt x="288" y="1200"/>
                  <a:pt x="90" y="1183"/>
                </a:cubicBezTo>
                <a:cubicBezTo>
                  <a:pt x="61" y="1180"/>
                  <a:pt x="33" y="1178"/>
                  <a:pt x="4" y="1176"/>
                </a:cubicBezTo>
                <a:cubicBezTo>
                  <a:pt x="4" y="1182"/>
                  <a:pt x="4" y="1182"/>
                  <a:pt x="4" y="1182"/>
                </a:cubicBezTo>
                <a:cubicBezTo>
                  <a:pt x="202" y="1171"/>
                  <a:pt x="401" y="1160"/>
                  <a:pt x="599" y="1149"/>
                </a:cubicBezTo>
                <a:cubicBezTo>
                  <a:pt x="654" y="1146"/>
                  <a:pt x="709" y="1143"/>
                  <a:pt x="764" y="1140"/>
                </a:cubicBezTo>
                <a:cubicBezTo>
                  <a:pt x="766" y="1140"/>
                  <a:pt x="768" y="1137"/>
                  <a:pt x="766" y="1135"/>
                </a:cubicBezTo>
                <a:cubicBezTo>
                  <a:pt x="625" y="1004"/>
                  <a:pt x="484" y="874"/>
                  <a:pt x="343" y="744"/>
                </a:cubicBezTo>
                <a:cubicBezTo>
                  <a:pt x="267" y="674"/>
                  <a:pt x="192" y="604"/>
                  <a:pt x="116" y="535"/>
                </a:cubicBezTo>
                <a:cubicBezTo>
                  <a:pt x="115" y="536"/>
                  <a:pt x="114" y="538"/>
                  <a:pt x="113" y="539"/>
                </a:cubicBezTo>
                <a:cubicBezTo>
                  <a:pt x="288" y="632"/>
                  <a:pt x="463" y="725"/>
                  <a:pt x="639" y="818"/>
                </a:cubicBezTo>
                <a:cubicBezTo>
                  <a:pt x="688" y="844"/>
                  <a:pt x="736" y="870"/>
                  <a:pt x="785" y="895"/>
                </a:cubicBezTo>
                <a:cubicBezTo>
                  <a:pt x="786" y="896"/>
                  <a:pt x="787" y="896"/>
                  <a:pt x="788" y="895"/>
                </a:cubicBezTo>
                <a:cubicBezTo>
                  <a:pt x="863" y="845"/>
                  <a:pt x="938" y="794"/>
                  <a:pt x="1013" y="743"/>
                </a:cubicBezTo>
                <a:cubicBezTo>
                  <a:pt x="1016" y="740"/>
                  <a:pt x="1015" y="733"/>
                  <a:pt x="1015" y="729"/>
                </a:cubicBezTo>
                <a:cubicBezTo>
                  <a:pt x="1016" y="713"/>
                  <a:pt x="1017" y="697"/>
                  <a:pt x="1017" y="682"/>
                </a:cubicBezTo>
                <a:cubicBezTo>
                  <a:pt x="1020" y="626"/>
                  <a:pt x="1023" y="570"/>
                  <a:pt x="1025" y="515"/>
                </a:cubicBezTo>
                <a:cubicBezTo>
                  <a:pt x="1031" y="395"/>
                  <a:pt x="1036" y="275"/>
                  <a:pt x="1042" y="155"/>
                </a:cubicBezTo>
                <a:cubicBezTo>
                  <a:pt x="1042" y="152"/>
                  <a:pt x="1036" y="152"/>
                  <a:pt x="1036" y="155"/>
                </a:cubicBezTo>
                <a:cubicBezTo>
                  <a:pt x="1020" y="353"/>
                  <a:pt x="1005" y="551"/>
                  <a:pt x="989" y="749"/>
                </a:cubicBezTo>
                <a:cubicBezTo>
                  <a:pt x="984" y="815"/>
                  <a:pt x="984" y="815"/>
                  <a:pt x="984" y="815"/>
                </a:cubicBezTo>
                <a:cubicBezTo>
                  <a:pt x="990" y="815"/>
                  <a:pt x="990" y="815"/>
                  <a:pt x="990" y="815"/>
                </a:cubicBezTo>
                <a:cubicBezTo>
                  <a:pt x="975" y="650"/>
                  <a:pt x="960" y="484"/>
                  <a:pt x="946" y="319"/>
                </a:cubicBezTo>
                <a:cubicBezTo>
                  <a:pt x="945" y="315"/>
                  <a:pt x="940" y="315"/>
                  <a:pt x="940" y="319"/>
                </a:cubicBezTo>
                <a:cubicBezTo>
                  <a:pt x="917" y="500"/>
                  <a:pt x="894" y="682"/>
                  <a:pt x="871" y="864"/>
                </a:cubicBezTo>
                <a:cubicBezTo>
                  <a:pt x="871" y="866"/>
                  <a:pt x="872" y="864"/>
                  <a:pt x="869" y="869"/>
                </a:cubicBezTo>
                <a:cubicBezTo>
                  <a:pt x="865" y="877"/>
                  <a:pt x="860" y="886"/>
                  <a:pt x="855" y="894"/>
                </a:cubicBezTo>
                <a:cubicBezTo>
                  <a:pt x="838" y="926"/>
                  <a:pt x="821" y="957"/>
                  <a:pt x="804" y="989"/>
                </a:cubicBezTo>
                <a:cubicBezTo>
                  <a:pt x="777" y="1039"/>
                  <a:pt x="750" y="1088"/>
                  <a:pt x="723" y="1138"/>
                </a:cubicBezTo>
                <a:cubicBezTo>
                  <a:pt x="721" y="1141"/>
                  <a:pt x="727" y="1144"/>
                  <a:pt x="729" y="1141"/>
                </a:cubicBezTo>
                <a:cubicBezTo>
                  <a:pt x="868" y="883"/>
                  <a:pt x="868" y="883"/>
                  <a:pt x="868" y="883"/>
                </a:cubicBezTo>
                <a:cubicBezTo>
                  <a:pt x="878" y="865"/>
                  <a:pt x="879" y="853"/>
                  <a:pt x="881" y="833"/>
                </a:cubicBezTo>
                <a:cubicBezTo>
                  <a:pt x="888" y="782"/>
                  <a:pt x="894" y="731"/>
                  <a:pt x="900" y="680"/>
                </a:cubicBezTo>
                <a:cubicBezTo>
                  <a:pt x="915" y="560"/>
                  <a:pt x="930" y="439"/>
                  <a:pt x="946" y="319"/>
                </a:cubicBezTo>
                <a:cubicBezTo>
                  <a:pt x="940" y="319"/>
                  <a:pt x="940" y="319"/>
                  <a:pt x="940" y="319"/>
                </a:cubicBezTo>
                <a:cubicBezTo>
                  <a:pt x="954" y="484"/>
                  <a:pt x="969" y="650"/>
                  <a:pt x="984" y="815"/>
                </a:cubicBezTo>
                <a:cubicBezTo>
                  <a:pt x="984" y="819"/>
                  <a:pt x="990" y="819"/>
                  <a:pt x="990" y="815"/>
                </a:cubicBezTo>
                <a:cubicBezTo>
                  <a:pt x="1005" y="618"/>
                  <a:pt x="1021" y="420"/>
                  <a:pt x="1037" y="222"/>
                </a:cubicBezTo>
                <a:cubicBezTo>
                  <a:pt x="1042" y="155"/>
                  <a:pt x="1042" y="155"/>
                  <a:pt x="1042" y="155"/>
                </a:cubicBezTo>
                <a:cubicBezTo>
                  <a:pt x="1036" y="155"/>
                  <a:pt x="1036" y="155"/>
                  <a:pt x="1036" y="155"/>
                </a:cubicBezTo>
                <a:cubicBezTo>
                  <a:pt x="1027" y="346"/>
                  <a:pt x="1018" y="536"/>
                  <a:pt x="1009" y="726"/>
                </a:cubicBezTo>
                <a:cubicBezTo>
                  <a:pt x="1009" y="730"/>
                  <a:pt x="1009" y="734"/>
                  <a:pt x="1009" y="738"/>
                </a:cubicBezTo>
                <a:cubicBezTo>
                  <a:pt x="1009" y="742"/>
                  <a:pt x="1012" y="736"/>
                  <a:pt x="1008" y="739"/>
                </a:cubicBezTo>
                <a:cubicBezTo>
                  <a:pt x="992" y="749"/>
                  <a:pt x="977" y="760"/>
                  <a:pt x="961" y="770"/>
                </a:cubicBezTo>
                <a:cubicBezTo>
                  <a:pt x="911" y="804"/>
                  <a:pt x="861" y="838"/>
                  <a:pt x="811" y="872"/>
                </a:cubicBezTo>
                <a:cubicBezTo>
                  <a:pt x="804" y="877"/>
                  <a:pt x="798" y="882"/>
                  <a:pt x="791" y="886"/>
                </a:cubicBezTo>
                <a:cubicBezTo>
                  <a:pt x="789" y="887"/>
                  <a:pt x="787" y="888"/>
                  <a:pt x="786" y="890"/>
                </a:cubicBezTo>
                <a:cubicBezTo>
                  <a:pt x="783" y="891"/>
                  <a:pt x="789" y="891"/>
                  <a:pt x="787" y="890"/>
                </a:cubicBezTo>
                <a:cubicBezTo>
                  <a:pt x="781" y="887"/>
                  <a:pt x="775" y="883"/>
                  <a:pt x="768" y="880"/>
                </a:cubicBezTo>
                <a:cubicBezTo>
                  <a:pt x="733" y="861"/>
                  <a:pt x="698" y="843"/>
                  <a:pt x="662" y="824"/>
                </a:cubicBezTo>
                <a:cubicBezTo>
                  <a:pt x="480" y="727"/>
                  <a:pt x="299" y="631"/>
                  <a:pt x="117" y="535"/>
                </a:cubicBezTo>
                <a:cubicBezTo>
                  <a:pt x="116" y="535"/>
                  <a:pt x="116" y="534"/>
                  <a:pt x="116" y="534"/>
                </a:cubicBezTo>
                <a:cubicBezTo>
                  <a:pt x="113" y="533"/>
                  <a:pt x="109" y="537"/>
                  <a:pt x="112" y="539"/>
                </a:cubicBezTo>
                <a:cubicBezTo>
                  <a:pt x="253" y="669"/>
                  <a:pt x="394" y="800"/>
                  <a:pt x="535" y="930"/>
                </a:cubicBezTo>
                <a:cubicBezTo>
                  <a:pt x="762" y="1139"/>
                  <a:pt x="762" y="1139"/>
                  <a:pt x="762" y="1139"/>
                </a:cubicBezTo>
                <a:cubicBezTo>
                  <a:pt x="762" y="1137"/>
                  <a:pt x="763" y="1136"/>
                  <a:pt x="764" y="1134"/>
                </a:cubicBezTo>
                <a:cubicBezTo>
                  <a:pt x="565" y="1145"/>
                  <a:pt x="367" y="1156"/>
                  <a:pt x="169" y="1167"/>
                </a:cubicBezTo>
                <a:cubicBezTo>
                  <a:pt x="114" y="1170"/>
                  <a:pt x="59" y="1173"/>
                  <a:pt x="4" y="1176"/>
                </a:cubicBezTo>
                <a:cubicBezTo>
                  <a:pt x="0" y="1176"/>
                  <a:pt x="0" y="1181"/>
                  <a:pt x="4" y="1182"/>
                </a:cubicBezTo>
                <a:cubicBezTo>
                  <a:pt x="203" y="1198"/>
                  <a:pt x="401" y="1215"/>
                  <a:pt x="600" y="1232"/>
                </a:cubicBezTo>
                <a:cubicBezTo>
                  <a:pt x="629" y="1234"/>
                  <a:pt x="657" y="1237"/>
                  <a:pt x="686" y="1239"/>
                </a:cubicBezTo>
                <a:cubicBezTo>
                  <a:pt x="685" y="1237"/>
                  <a:pt x="685" y="1235"/>
                  <a:pt x="685" y="1233"/>
                </a:cubicBezTo>
                <a:cubicBezTo>
                  <a:pt x="538" y="1254"/>
                  <a:pt x="390" y="1275"/>
                  <a:pt x="243" y="1296"/>
                </a:cubicBezTo>
                <a:cubicBezTo>
                  <a:pt x="240" y="1296"/>
                  <a:pt x="241" y="1302"/>
                  <a:pt x="244" y="1302"/>
                </a:cubicBezTo>
                <a:cubicBezTo>
                  <a:pt x="342" y="1305"/>
                  <a:pt x="440" y="1309"/>
                  <a:pt x="539" y="1313"/>
                </a:cubicBezTo>
                <a:cubicBezTo>
                  <a:pt x="563" y="1314"/>
                  <a:pt x="588" y="1315"/>
                  <a:pt x="612" y="1316"/>
                </a:cubicBezTo>
                <a:cubicBezTo>
                  <a:pt x="619" y="1316"/>
                  <a:pt x="626" y="1316"/>
                  <a:pt x="633" y="1316"/>
                </a:cubicBezTo>
                <a:cubicBezTo>
                  <a:pt x="635" y="1316"/>
                  <a:pt x="637" y="1317"/>
                  <a:pt x="639" y="1317"/>
                </a:cubicBezTo>
                <a:cubicBezTo>
                  <a:pt x="644" y="1317"/>
                  <a:pt x="639" y="1317"/>
                  <a:pt x="639" y="1314"/>
                </a:cubicBezTo>
                <a:cubicBezTo>
                  <a:pt x="639" y="1339"/>
                  <a:pt x="640" y="1363"/>
                  <a:pt x="640" y="1388"/>
                </a:cubicBezTo>
                <a:cubicBezTo>
                  <a:pt x="641" y="1398"/>
                  <a:pt x="641" y="1408"/>
                  <a:pt x="641" y="1419"/>
                </a:cubicBezTo>
                <a:cubicBezTo>
                  <a:pt x="641" y="1419"/>
                  <a:pt x="647" y="1417"/>
                  <a:pt x="640" y="1417"/>
                </a:cubicBezTo>
                <a:cubicBezTo>
                  <a:pt x="448" y="1422"/>
                  <a:pt x="256" y="1427"/>
                  <a:pt x="64" y="1432"/>
                </a:cubicBezTo>
                <a:cubicBezTo>
                  <a:pt x="63" y="1432"/>
                  <a:pt x="62" y="1432"/>
                  <a:pt x="62" y="1432"/>
                </a:cubicBezTo>
                <a:cubicBezTo>
                  <a:pt x="58" y="1432"/>
                  <a:pt x="58" y="1438"/>
                  <a:pt x="62" y="1438"/>
                </a:cubicBezTo>
                <a:cubicBezTo>
                  <a:pt x="256" y="1453"/>
                  <a:pt x="451" y="1468"/>
                  <a:pt x="645" y="1482"/>
                </a:cubicBezTo>
                <a:cubicBezTo>
                  <a:pt x="655" y="1483"/>
                  <a:pt x="665" y="1484"/>
                  <a:pt x="675" y="1485"/>
                </a:cubicBezTo>
                <a:cubicBezTo>
                  <a:pt x="675" y="1483"/>
                  <a:pt x="674" y="1481"/>
                  <a:pt x="673" y="1480"/>
                </a:cubicBezTo>
                <a:cubicBezTo>
                  <a:pt x="347" y="1858"/>
                  <a:pt x="347" y="1858"/>
                  <a:pt x="347" y="1858"/>
                </a:cubicBezTo>
                <a:cubicBezTo>
                  <a:pt x="345" y="1861"/>
                  <a:pt x="347" y="1864"/>
                  <a:pt x="350" y="1863"/>
                </a:cubicBezTo>
                <a:cubicBezTo>
                  <a:pt x="436" y="1837"/>
                  <a:pt x="521" y="1810"/>
                  <a:pt x="607" y="1784"/>
                </a:cubicBezTo>
                <a:cubicBezTo>
                  <a:pt x="664" y="1766"/>
                  <a:pt x="722" y="1748"/>
                  <a:pt x="779" y="1730"/>
                </a:cubicBezTo>
                <a:cubicBezTo>
                  <a:pt x="796" y="1725"/>
                  <a:pt x="814" y="1720"/>
                  <a:pt x="831" y="1714"/>
                </a:cubicBezTo>
                <a:cubicBezTo>
                  <a:pt x="835" y="1713"/>
                  <a:pt x="839" y="1712"/>
                  <a:pt x="843" y="1710"/>
                </a:cubicBezTo>
                <a:cubicBezTo>
                  <a:pt x="848" y="1709"/>
                  <a:pt x="842" y="1706"/>
                  <a:pt x="842" y="1708"/>
                </a:cubicBezTo>
                <a:cubicBezTo>
                  <a:pt x="826" y="1912"/>
                  <a:pt x="811" y="2116"/>
                  <a:pt x="795" y="2320"/>
                </a:cubicBezTo>
                <a:cubicBezTo>
                  <a:pt x="791" y="2376"/>
                  <a:pt x="786" y="2432"/>
                  <a:pt x="782" y="2488"/>
                </a:cubicBezTo>
                <a:cubicBezTo>
                  <a:pt x="782" y="2491"/>
                  <a:pt x="787" y="2491"/>
                  <a:pt x="788" y="2488"/>
                </a:cubicBezTo>
                <a:cubicBezTo>
                  <a:pt x="858" y="2304"/>
                  <a:pt x="928" y="2120"/>
                  <a:pt x="998" y="1936"/>
                </a:cubicBezTo>
                <a:cubicBezTo>
                  <a:pt x="1002" y="1924"/>
                  <a:pt x="1007" y="1913"/>
                  <a:pt x="1011" y="1901"/>
                </a:cubicBezTo>
                <a:cubicBezTo>
                  <a:pt x="1012" y="1899"/>
                  <a:pt x="1012" y="1897"/>
                  <a:pt x="1013" y="1896"/>
                </a:cubicBezTo>
                <a:cubicBezTo>
                  <a:pt x="1012" y="1899"/>
                  <a:pt x="1007" y="1897"/>
                  <a:pt x="1012" y="1898"/>
                </a:cubicBezTo>
                <a:cubicBezTo>
                  <a:pt x="1016" y="1899"/>
                  <a:pt x="1020" y="1900"/>
                  <a:pt x="1024" y="1901"/>
                </a:cubicBezTo>
                <a:cubicBezTo>
                  <a:pt x="1080" y="1914"/>
                  <a:pt x="1136" y="1926"/>
                  <a:pt x="1192" y="1939"/>
                </a:cubicBezTo>
                <a:cubicBezTo>
                  <a:pt x="1200" y="1941"/>
                  <a:pt x="1208" y="1943"/>
                  <a:pt x="1216" y="1945"/>
                </a:cubicBezTo>
                <a:cubicBezTo>
                  <a:pt x="1223" y="1946"/>
                  <a:pt x="1219" y="1942"/>
                  <a:pt x="1219" y="1944"/>
                </a:cubicBezTo>
                <a:cubicBezTo>
                  <a:pt x="1218" y="1954"/>
                  <a:pt x="1218" y="1963"/>
                  <a:pt x="1217" y="1972"/>
                </a:cubicBezTo>
                <a:cubicBezTo>
                  <a:pt x="1215" y="2018"/>
                  <a:pt x="1213" y="2063"/>
                  <a:pt x="1211" y="2109"/>
                </a:cubicBezTo>
                <a:cubicBezTo>
                  <a:pt x="1186" y="2615"/>
                  <a:pt x="1186" y="2615"/>
                  <a:pt x="1186" y="2615"/>
                </a:cubicBezTo>
                <a:cubicBezTo>
                  <a:pt x="1186" y="2618"/>
                  <a:pt x="1191" y="2619"/>
                  <a:pt x="1192" y="2616"/>
                </a:cubicBezTo>
                <a:cubicBezTo>
                  <a:pt x="1225" y="2419"/>
                  <a:pt x="1258" y="2221"/>
                  <a:pt x="1291" y="2024"/>
                </a:cubicBezTo>
                <a:cubicBezTo>
                  <a:pt x="1298" y="1986"/>
                  <a:pt x="1304" y="1947"/>
                  <a:pt x="1311" y="1909"/>
                </a:cubicBezTo>
                <a:cubicBezTo>
                  <a:pt x="1309" y="1908"/>
                  <a:pt x="1307" y="1908"/>
                  <a:pt x="1305" y="1908"/>
                </a:cubicBezTo>
                <a:cubicBezTo>
                  <a:pt x="1316" y="2033"/>
                  <a:pt x="1327" y="2158"/>
                  <a:pt x="1338" y="2283"/>
                </a:cubicBezTo>
                <a:cubicBezTo>
                  <a:pt x="1338" y="2287"/>
                  <a:pt x="1343" y="2287"/>
                  <a:pt x="1344" y="2284"/>
                </a:cubicBezTo>
                <a:cubicBezTo>
                  <a:pt x="1379" y="2168"/>
                  <a:pt x="1414" y="2051"/>
                  <a:pt x="1450" y="1935"/>
                </a:cubicBezTo>
                <a:cubicBezTo>
                  <a:pt x="1450" y="1933"/>
                  <a:pt x="1449" y="1931"/>
                  <a:pt x="1447" y="1931"/>
                </a:cubicBezTo>
                <a:cubicBezTo>
                  <a:pt x="1417" y="1933"/>
                  <a:pt x="1387" y="1935"/>
                  <a:pt x="1357" y="1937"/>
                </a:cubicBezTo>
                <a:cubicBezTo>
                  <a:pt x="1355" y="1937"/>
                  <a:pt x="1354" y="1940"/>
                  <a:pt x="1355" y="1942"/>
                </a:cubicBezTo>
                <a:cubicBezTo>
                  <a:pt x="1420" y="2072"/>
                  <a:pt x="1486" y="2203"/>
                  <a:pt x="1552" y="2334"/>
                </a:cubicBezTo>
                <a:cubicBezTo>
                  <a:pt x="1553" y="2337"/>
                  <a:pt x="1558" y="2335"/>
                  <a:pt x="1557" y="2332"/>
                </a:cubicBezTo>
                <a:cubicBezTo>
                  <a:pt x="1477" y="1876"/>
                  <a:pt x="1477" y="1876"/>
                  <a:pt x="1477" y="1876"/>
                </a:cubicBezTo>
                <a:cubicBezTo>
                  <a:pt x="1476" y="1874"/>
                  <a:pt x="1473" y="1874"/>
                  <a:pt x="1472" y="1875"/>
                </a:cubicBezTo>
                <a:cubicBezTo>
                  <a:pt x="1451" y="1892"/>
                  <a:pt x="1430" y="1910"/>
                  <a:pt x="1410" y="1927"/>
                </a:cubicBezTo>
                <a:cubicBezTo>
                  <a:pt x="1408" y="1928"/>
                  <a:pt x="1408" y="1929"/>
                  <a:pt x="1409" y="1931"/>
                </a:cubicBezTo>
                <a:cubicBezTo>
                  <a:pt x="1497" y="2097"/>
                  <a:pt x="1584" y="2264"/>
                  <a:pt x="1672" y="2430"/>
                </a:cubicBezTo>
                <a:cubicBezTo>
                  <a:pt x="1673" y="2433"/>
                  <a:pt x="1674" y="2436"/>
                  <a:pt x="1676" y="2438"/>
                </a:cubicBezTo>
                <a:cubicBezTo>
                  <a:pt x="1677" y="2441"/>
                  <a:pt x="1682" y="2439"/>
                  <a:pt x="1681" y="2436"/>
                </a:cubicBezTo>
                <a:cubicBezTo>
                  <a:pt x="1638" y="2251"/>
                  <a:pt x="1595" y="2067"/>
                  <a:pt x="1553" y="1882"/>
                </a:cubicBezTo>
                <a:cubicBezTo>
                  <a:pt x="1552" y="1879"/>
                  <a:pt x="1551" y="1876"/>
                  <a:pt x="1550" y="1873"/>
                </a:cubicBezTo>
                <a:cubicBezTo>
                  <a:pt x="1550" y="1872"/>
                  <a:pt x="1550" y="1872"/>
                  <a:pt x="1550" y="1871"/>
                </a:cubicBezTo>
                <a:cubicBezTo>
                  <a:pt x="1551" y="1875"/>
                  <a:pt x="1552" y="1871"/>
                  <a:pt x="1557" y="1868"/>
                </a:cubicBezTo>
                <a:cubicBezTo>
                  <a:pt x="1567" y="1860"/>
                  <a:pt x="1578" y="1852"/>
                  <a:pt x="1588" y="1843"/>
                </a:cubicBezTo>
                <a:cubicBezTo>
                  <a:pt x="1593" y="1840"/>
                  <a:pt x="1597" y="1836"/>
                  <a:pt x="1601" y="1833"/>
                </a:cubicBezTo>
                <a:cubicBezTo>
                  <a:pt x="1605" y="1830"/>
                  <a:pt x="1598" y="1830"/>
                  <a:pt x="1599" y="1832"/>
                </a:cubicBezTo>
                <a:cubicBezTo>
                  <a:pt x="1617" y="1862"/>
                  <a:pt x="1636" y="1893"/>
                  <a:pt x="1654" y="1923"/>
                </a:cubicBezTo>
                <a:cubicBezTo>
                  <a:pt x="1701" y="2001"/>
                  <a:pt x="1748" y="2080"/>
                  <a:pt x="1794" y="2158"/>
                </a:cubicBezTo>
                <a:cubicBezTo>
                  <a:pt x="1796" y="2161"/>
                  <a:pt x="1801" y="2159"/>
                  <a:pt x="1800" y="2156"/>
                </a:cubicBezTo>
                <a:cubicBezTo>
                  <a:pt x="1767" y="2062"/>
                  <a:pt x="1735" y="1968"/>
                  <a:pt x="1703" y="1874"/>
                </a:cubicBezTo>
                <a:cubicBezTo>
                  <a:pt x="1696" y="1854"/>
                  <a:pt x="1689" y="1834"/>
                  <a:pt x="1682" y="1814"/>
                </a:cubicBezTo>
                <a:cubicBezTo>
                  <a:pt x="1678" y="1802"/>
                  <a:pt x="1678" y="1802"/>
                  <a:pt x="1678" y="1802"/>
                </a:cubicBezTo>
                <a:cubicBezTo>
                  <a:pt x="1678" y="1801"/>
                  <a:pt x="1675" y="1805"/>
                  <a:pt x="1680" y="1803"/>
                </a:cubicBezTo>
                <a:cubicBezTo>
                  <a:pt x="1687" y="1800"/>
                  <a:pt x="1693" y="1796"/>
                  <a:pt x="1700" y="1793"/>
                </a:cubicBezTo>
                <a:cubicBezTo>
                  <a:pt x="1706" y="1790"/>
                  <a:pt x="1711" y="1788"/>
                  <a:pt x="1716" y="1785"/>
                </a:cubicBezTo>
                <a:cubicBezTo>
                  <a:pt x="1719" y="1784"/>
                  <a:pt x="1714" y="1784"/>
                  <a:pt x="1716" y="1785"/>
                </a:cubicBezTo>
                <a:cubicBezTo>
                  <a:pt x="1720" y="1787"/>
                  <a:pt x="1724" y="1788"/>
                  <a:pt x="1728" y="1790"/>
                </a:cubicBezTo>
                <a:cubicBezTo>
                  <a:pt x="1745" y="1797"/>
                  <a:pt x="1762" y="1804"/>
                  <a:pt x="1779" y="1811"/>
                </a:cubicBezTo>
                <a:cubicBezTo>
                  <a:pt x="1908" y="1863"/>
                  <a:pt x="2036" y="1915"/>
                  <a:pt x="2165" y="1967"/>
                </a:cubicBezTo>
                <a:cubicBezTo>
                  <a:pt x="2168" y="1968"/>
                  <a:pt x="2170" y="1964"/>
                  <a:pt x="2168" y="1962"/>
                </a:cubicBezTo>
                <a:cubicBezTo>
                  <a:pt x="2051" y="1858"/>
                  <a:pt x="1933" y="1753"/>
                  <a:pt x="1816" y="1649"/>
                </a:cubicBezTo>
                <a:cubicBezTo>
                  <a:pt x="1815" y="1651"/>
                  <a:pt x="1815" y="1652"/>
                  <a:pt x="1814" y="1654"/>
                </a:cubicBezTo>
                <a:cubicBezTo>
                  <a:pt x="2004" y="1653"/>
                  <a:pt x="2195" y="1651"/>
                  <a:pt x="2385" y="1650"/>
                </a:cubicBezTo>
                <a:cubicBezTo>
                  <a:pt x="2389" y="1650"/>
                  <a:pt x="2394" y="1650"/>
                  <a:pt x="2399" y="1650"/>
                </a:cubicBezTo>
                <a:cubicBezTo>
                  <a:pt x="2402" y="1650"/>
                  <a:pt x="2403" y="1644"/>
                  <a:pt x="2399" y="1644"/>
                </a:cubicBezTo>
                <a:cubicBezTo>
                  <a:pt x="2217" y="1615"/>
                  <a:pt x="2035" y="1587"/>
                  <a:pt x="1853" y="1558"/>
                </a:cubicBezTo>
                <a:cubicBezTo>
                  <a:pt x="1848" y="1557"/>
                  <a:pt x="1853" y="1560"/>
                  <a:pt x="1853" y="1560"/>
                </a:cubicBezTo>
                <a:cubicBezTo>
                  <a:pt x="1859" y="1537"/>
                  <a:pt x="1859" y="1537"/>
                  <a:pt x="1859" y="1537"/>
                </a:cubicBezTo>
                <a:cubicBezTo>
                  <a:pt x="1865" y="1511"/>
                  <a:pt x="1872" y="1484"/>
                  <a:pt x="1879" y="1458"/>
                </a:cubicBezTo>
                <a:cubicBezTo>
                  <a:pt x="1885" y="1433"/>
                  <a:pt x="1885" y="1433"/>
                  <a:pt x="1885" y="1433"/>
                </a:cubicBezTo>
                <a:cubicBezTo>
                  <a:pt x="1886" y="1430"/>
                  <a:pt x="1879" y="1432"/>
                  <a:pt x="1886" y="1433"/>
                </a:cubicBezTo>
                <a:cubicBezTo>
                  <a:pt x="1901" y="1435"/>
                  <a:pt x="1916" y="1438"/>
                  <a:pt x="1931" y="1440"/>
                </a:cubicBezTo>
                <a:cubicBezTo>
                  <a:pt x="2018" y="1454"/>
                  <a:pt x="2106" y="1468"/>
                  <a:pt x="2193" y="1482"/>
                </a:cubicBezTo>
                <a:cubicBezTo>
                  <a:pt x="2196" y="1483"/>
                  <a:pt x="2198" y="1479"/>
                  <a:pt x="2195" y="1477"/>
                </a:cubicBezTo>
                <a:cubicBezTo>
                  <a:pt x="2140" y="1442"/>
                  <a:pt x="2085" y="1407"/>
                  <a:pt x="2030" y="1372"/>
                </a:cubicBezTo>
                <a:cubicBezTo>
                  <a:pt x="2013" y="1361"/>
                  <a:pt x="1997" y="1355"/>
                  <a:pt x="1978" y="1348"/>
                </a:cubicBezTo>
                <a:cubicBezTo>
                  <a:pt x="1948" y="1337"/>
                  <a:pt x="1918" y="1325"/>
                  <a:pt x="1888" y="1313"/>
                </a:cubicBezTo>
                <a:cubicBezTo>
                  <a:pt x="1887" y="1313"/>
                  <a:pt x="1885" y="1314"/>
                  <a:pt x="1885" y="1315"/>
                </a:cubicBezTo>
                <a:cubicBezTo>
                  <a:pt x="1879" y="1347"/>
                  <a:pt x="1873" y="1378"/>
                  <a:pt x="1867" y="1410"/>
                </a:cubicBezTo>
                <a:cubicBezTo>
                  <a:pt x="1867" y="1412"/>
                  <a:pt x="1868" y="1414"/>
                  <a:pt x="1870" y="1414"/>
                </a:cubicBezTo>
                <a:cubicBezTo>
                  <a:pt x="1989" y="1412"/>
                  <a:pt x="2107" y="1410"/>
                  <a:pt x="2225" y="1408"/>
                </a:cubicBezTo>
                <a:cubicBezTo>
                  <a:pt x="2229" y="1408"/>
                  <a:pt x="2230" y="1403"/>
                  <a:pt x="2226" y="1402"/>
                </a:cubicBezTo>
                <a:cubicBezTo>
                  <a:pt x="2151" y="1382"/>
                  <a:pt x="2076" y="1363"/>
                  <a:pt x="2001" y="1344"/>
                </a:cubicBezTo>
                <a:cubicBezTo>
                  <a:pt x="2001" y="1345"/>
                  <a:pt x="2002" y="1347"/>
                  <a:pt x="2002" y="1349"/>
                </a:cubicBezTo>
                <a:cubicBezTo>
                  <a:pt x="2158" y="1263"/>
                  <a:pt x="2315" y="1177"/>
                  <a:pt x="2472" y="1091"/>
                </a:cubicBezTo>
                <a:cubicBezTo>
                  <a:pt x="2472" y="1091"/>
                  <a:pt x="2472" y="1091"/>
                  <a:pt x="2472" y="1091"/>
                </a:cubicBezTo>
                <a:cubicBezTo>
                  <a:pt x="2475" y="1089"/>
                  <a:pt x="2473" y="1084"/>
                  <a:pt x="2469" y="1085"/>
                </a:cubicBezTo>
                <a:cubicBezTo>
                  <a:pt x="2289" y="1138"/>
                  <a:pt x="2109" y="1192"/>
                  <a:pt x="1929" y="1245"/>
                </a:cubicBezTo>
                <a:cubicBezTo>
                  <a:pt x="1921" y="1248"/>
                  <a:pt x="1921" y="1248"/>
                  <a:pt x="1921" y="1248"/>
                </a:cubicBezTo>
                <a:cubicBezTo>
                  <a:pt x="1920" y="1248"/>
                  <a:pt x="1919" y="1249"/>
                  <a:pt x="1919" y="1251"/>
                </a:cubicBezTo>
                <a:cubicBezTo>
                  <a:pt x="1915" y="1310"/>
                  <a:pt x="1910" y="1369"/>
                  <a:pt x="1905" y="1428"/>
                </a:cubicBezTo>
                <a:cubicBezTo>
                  <a:pt x="1905" y="1430"/>
                  <a:pt x="1909" y="1432"/>
                  <a:pt x="1911" y="1430"/>
                </a:cubicBezTo>
                <a:cubicBezTo>
                  <a:pt x="1993" y="1331"/>
                  <a:pt x="2076" y="1231"/>
                  <a:pt x="2159" y="1132"/>
                </a:cubicBezTo>
                <a:cubicBezTo>
                  <a:pt x="2160" y="1131"/>
                  <a:pt x="2160" y="1128"/>
                  <a:pt x="2157" y="1127"/>
                </a:cubicBezTo>
                <a:cubicBezTo>
                  <a:pt x="2063" y="1110"/>
                  <a:pt x="1968" y="1093"/>
                  <a:pt x="1874" y="1076"/>
                </a:cubicBezTo>
                <a:cubicBezTo>
                  <a:pt x="1861" y="1074"/>
                  <a:pt x="1865" y="1076"/>
                  <a:pt x="1858" y="1064"/>
                </a:cubicBezTo>
                <a:cubicBezTo>
                  <a:pt x="1845" y="1041"/>
                  <a:pt x="1832" y="1019"/>
                  <a:pt x="1819" y="996"/>
                </a:cubicBezTo>
                <a:cubicBezTo>
                  <a:pt x="1795" y="953"/>
                  <a:pt x="1770" y="911"/>
                  <a:pt x="1746" y="869"/>
                </a:cubicBezTo>
                <a:cubicBezTo>
                  <a:pt x="1746" y="868"/>
                  <a:pt x="1746" y="868"/>
                  <a:pt x="1746" y="868"/>
                </a:cubicBezTo>
                <a:cubicBezTo>
                  <a:pt x="1744" y="865"/>
                  <a:pt x="1739" y="867"/>
                  <a:pt x="1740" y="871"/>
                </a:cubicBezTo>
                <a:cubicBezTo>
                  <a:pt x="1746" y="890"/>
                  <a:pt x="1753" y="909"/>
                  <a:pt x="1759" y="927"/>
                </a:cubicBezTo>
                <a:cubicBezTo>
                  <a:pt x="1759" y="930"/>
                  <a:pt x="1763" y="931"/>
                  <a:pt x="1764" y="928"/>
                </a:cubicBezTo>
                <a:cubicBezTo>
                  <a:pt x="1848" y="779"/>
                  <a:pt x="1931" y="629"/>
                  <a:pt x="2015" y="480"/>
                </a:cubicBezTo>
                <a:cubicBezTo>
                  <a:pt x="2016" y="477"/>
                  <a:pt x="2012" y="473"/>
                  <a:pt x="2010" y="476"/>
                </a:cubicBezTo>
                <a:cubicBezTo>
                  <a:pt x="1946" y="544"/>
                  <a:pt x="1883" y="612"/>
                  <a:pt x="1819" y="680"/>
                </a:cubicBezTo>
                <a:cubicBezTo>
                  <a:pt x="1707" y="800"/>
                  <a:pt x="1707" y="800"/>
                  <a:pt x="1707" y="800"/>
                </a:cubicBezTo>
                <a:cubicBezTo>
                  <a:pt x="1700" y="808"/>
                  <a:pt x="1692" y="817"/>
                  <a:pt x="1684" y="825"/>
                </a:cubicBezTo>
                <a:cubicBezTo>
                  <a:pt x="1682" y="827"/>
                  <a:pt x="1688" y="826"/>
                  <a:pt x="1686" y="825"/>
                </a:cubicBezTo>
                <a:cubicBezTo>
                  <a:pt x="1677" y="821"/>
                  <a:pt x="1677" y="821"/>
                  <a:pt x="1677" y="821"/>
                </a:cubicBezTo>
                <a:cubicBezTo>
                  <a:pt x="1663" y="814"/>
                  <a:pt x="1650" y="808"/>
                  <a:pt x="1636" y="802"/>
                </a:cubicBezTo>
                <a:cubicBezTo>
                  <a:pt x="1621" y="795"/>
                  <a:pt x="1607" y="788"/>
                  <a:pt x="1592" y="781"/>
                </a:cubicBezTo>
                <a:cubicBezTo>
                  <a:pt x="1591" y="783"/>
                  <a:pt x="1590" y="785"/>
                  <a:pt x="1590" y="787"/>
                </a:cubicBezTo>
                <a:cubicBezTo>
                  <a:pt x="1779" y="848"/>
                  <a:pt x="1969" y="909"/>
                  <a:pt x="2159" y="970"/>
                </a:cubicBezTo>
                <a:cubicBezTo>
                  <a:pt x="2236" y="994"/>
                  <a:pt x="2236" y="994"/>
                  <a:pt x="2236" y="994"/>
                </a:cubicBezTo>
                <a:cubicBezTo>
                  <a:pt x="2236" y="989"/>
                  <a:pt x="2236" y="989"/>
                  <a:pt x="2236" y="989"/>
                </a:cubicBezTo>
                <a:cubicBezTo>
                  <a:pt x="2105" y="1011"/>
                  <a:pt x="1975" y="1033"/>
                  <a:pt x="1844" y="1056"/>
                </a:cubicBezTo>
                <a:cubicBezTo>
                  <a:pt x="1842" y="1056"/>
                  <a:pt x="1841" y="1058"/>
                  <a:pt x="1842" y="1060"/>
                </a:cubicBezTo>
                <a:cubicBezTo>
                  <a:pt x="1859" y="1121"/>
                  <a:pt x="1875" y="1182"/>
                  <a:pt x="1892" y="1244"/>
                </a:cubicBezTo>
                <a:cubicBezTo>
                  <a:pt x="1893" y="1246"/>
                  <a:pt x="1896" y="1246"/>
                  <a:pt x="1898" y="1244"/>
                </a:cubicBezTo>
                <a:cubicBezTo>
                  <a:pt x="2000" y="1086"/>
                  <a:pt x="2103" y="927"/>
                  <a:pt x="2205" y="769"/>
                </a:cubicBezTo>
                <a:cubicBezTo>
                  <a:pt x="2207" y="766"/>
                  <a:pt x="2209" y="763"/>
                  <a:pt x="2211" y="760"/>
                </a:cubicBezTo>
                <a:cubicBezTo>
                  <a:pt x="2212" y="758"/>
                  <a:pt x="2209" y="755"/>
                  <a:pt x="2207" y="756"/>
                </a:cubicBezTo>
                <a:cubicBezTo>
                  <a:pt x="2072" y="826"/>
                  <a:pt x="1936" y="895"/>
                  <a:pt x="1801" y="964"/>
                </a:cubicBezTo>
                <a:cubicBezTo>
                  <a:pt x="1803" y="966"/>
                  <a:pt x="1804" y="968"/>
                  <a:pt x="1805" y="969"/>
                </a:cubicBezTo>
                <a:cubicBezTo>
                  <a:pt x="1957" y="852"/>
                  <a:pt x="2108" y="734"/>
                  <a:pt x="2259" y="617"/>
                </a:cubicBezTo>
                <a:cubicBezTo>
                  <a:pt x="2264" y="613"/>
                  <a:pt x="2269" y="610"/>
                  <a:pt x="2273" y="606"/>
                </a:cubicBezTo>
                <a:cubicBezTo>
                  <a:pt x="2276" y="604"/>
                  <a:pt x="2272" y="600"/>
                  <a:pt x="2270" y="601"/>
                </a:cubicBezTo>
                <a:cubicBezTo>
                  <a:pt x="2105" y="701"/>
                  <a:pt x="1940" y="800"/>
                  <a:pt x="1775" y="900"/>
                </a:cubicBezTo>
                <a:cubicBezTo>
                  <a:pt x="1770" y="903"/>
                  <a:pt x="1765" y="906"/>
                  <a:pt x="1760" y="909"/>
                </a:cubicBezTo>
                <a:cubicBezTo>
                  <a:pt x="1761" y="908"/>
                  <a:pt x="1763" y="911"/>
                  <a:pt x="1758" y="906"/>
                </a:cubicBezTo>
                <a:cubicBezTo>
                  <a:pt x="1751" y="900"/>
                  <a:pt x="1744" y="893"/>
                  <a:pt x="1737" y="887"/>
                </a:cubicBezTo>
                <a:cubicBezTo>
                  <a:pt x="1707" y="860"/>
                  <a:pt x="1678" y="832"/>
                  <a:pt x="1648" y="805"/>
                </a:cubicBezTo>
                <a:cubicBezTo>
                  <a:pt x="1647" y="807"/>
                  <a:pt x="1645" y="808"/>
                  <a:pt x="1644" y="810"/>
                </a:cubicBezTo>
                <a:cubicBezTo>
                  <a:pt x="1663" y="826"/>
                  <a:pt x="1682" y="843"/>
                  <a:pt x="1701" y="860"/>
                </a:cubicBezTo>
                <a:cubicBezTo>
                  <a:pt x="1703" y="861"/>
                  <a:pt x="1706" y="861"/>
                  <a:pt x="1706" y="859"/>
                </a:cubicBezTo>
                <a:cubicBezTo>
                  <a:pt x="1732" y="718"/>
                  <a:pt x="1757" y="577"/>
                  <a:pt x="1783" y="436"/>
                </a:cubicBezTo>
                <a:cubicBezTo>
                  <a:pt x="1784" y="433"/>
                  <a:pt x="1780" y="431"/>
                  <a:pt x="1778" y="433"/>
                </a:cubicBezTo>
                <a:cubicBezTo>
                  <a:pt x="1696" y="529"/>
                  <a:pt x="1613" y="624"/>
                  <a:pt x="1531" y="720"/>
                </a:cubicBezTo>
                <a:cubicBezTo>
                  <a:pt x="1530" y="721"/>
                  <a:pt x="1530" y="723"/>
                  <a:pt x="1532" y="724"/>
                </a:cubicBezTo>
                <a:cubicBezTo>
                  <a:pt x="1577" y="751"/>
                  <a:pt x="1622" y="778"/>
                  <a:pt x="1667" y="804"/>
                </a:cubicBezTo>
                <a:cubicBezTo>
                  <a:pt x="1669" y="805"/>
                  <a:pt x="1671" y="805"/>
                  <a:pt x="1671" y="803"/>
                </a:cubicBezTo>
                <a:cubicBezTo>
                  <a:pt x="1749" y="620"/>
                  <a:pt x="1827" y="437"/>
                  <a:pt x="1905" y="254"/>
                </a:cubicBezTo>
                <a:cubicBezTo>
                  <a:pt x="1923" y="211"/>
                  <a:pt x="1942" y="169"/>
                  <a:pt x="1960" y="126"/>
                </a:cubicBezTo>
                <a:cubicBezTo>
                  <a:pt x="1961" y="123"/>
                  <a:pt x="1958" y="120"/>
                  <a:pt x="1955" y="122"/>
                </a:cubicBezTo>
                <a:cubicBezTo>
                  <a:pt x="1814" y="256"/>
                  <a:pt x="1674" y="390"/>
                  <a:pt x="1533" y="524"/>
                </a:cubicBezTo>
                <a:cubicBezTo>
                  <a:pt x="1467" y="587"/>
                  <a:pt x="1400" y="651"/>
                  <a:pt x="1333" y="714"/>
                </a:cubicBezTo>
                <a:cubicBezTo>
                  <a:pt x="1335" y="716"/>
                  <a:pt x="1336" y="717"/>
                  <a:pt x="1338" y="718"/>
                </a:cubicBezTo>
                <a:cubicBezTo>
                  <a:pt x="1651" y="220"/>
                  <a:pt x="1651" y="220"/>
                  <a:pt x="1651" y="220"/>
                </a:cubicBezTo>
                <a:cubicBezTo>
                  <a:pt x="1692" y="156"/>
                  <a:pt x="1732" y="91"/>
                  <a:pt x="1773" y="27"/>
                </a:cubicBezTo>
                <a:cubicBezTo>
                  <a:pt x="1775" y="24"/>
                  <a:pt x="1770" y="21"/>
                  <a:pt x="1768" y="23"/>
                </a:cubicBezTo>
                <a:cubicBezTo>
                  <a:pt x="1648" y="177"/>
                  <a:pt x="1528" y="330"/>
                  <a:pt x="1408" y="483"/>
                </a:cubicBezTo>
                <a:cubicBezTo>
                  <a:pt x="1249" y="685"/>
                  <a:pt x="1249" y="685"/>
                  <a:pt x="1249" y="685"/>
                </a:cubicBezTo>
                <a:cubicBezTo>
                  <a:pt x="1248" y="687"/>
                  <a:pt x="1248" y="691"/>
                  <a:pt x="1251" y="690"/>
                </a:cubicBezTo>
                <a:cubicBezTo>
                  <a:pt x="1387" y="681"/>
                  <a:pt x="1387" y="681"/>
                  <a:pt x="1387" y="681"/>
                </a:cubicBezTo>
                <a:cubicBezTo>
                  <a:pt x="1389" y="680"/>
                  <a:pt x="1390" y="679"/>
                  <a:pt x="1390" y="678"/>
                </a:cubicBezTo>
                <a:cubicBezTo>
                  <a:pt x="1371" y="479"/>
                  <a:pt x="1352" y="281"/>
                  <a:pt x="1333" y="82"/>
                </a:cubicBezTo>
                <a:cubicBezTo>
                  <a:pt x="1330" y="56"/>
                  <a:pt x="1328" y="30"/>
                  <a:pt x="1325" y="4"/>
                </a:cubicBezTo>
                <a:cubicBezTo>
                  <a:pt x="1325" y="1"/>
                  <a:pt x="1320" y="0"/>
                  <a:pt x="1319" y="3"/>
                </a:cubicBezTo>
                <a:cubicBezTo>
                  <a:pt x="1249" y="189"/>
                  <a:pt x="1179" y="375"/>
                  <a:pt x="1109" y="561"/>
                </a:cubicBezTo>
                <a:cubicBezTo>
                  <a:pt x="1089" y="614"/>
                  <a:pt x="1069" y="666"/>
                  <a:pt x="1049" y="718"/>
                </a:cubicBezTo>
                <a:cubicBezTo>
                  <a:pt x="1051" y="718"/>
                  <a:pt x="1053" y="718"/>
                  <a:pt x="1054" y="717"/>
                </a:cubicBezTo>
                <a:cubicBezTo>
                  <a:pt x="955" y="623"/>
                  <a:pt x="855" y="530"/>
                  <a:pt x="756" y="436"/>
                </a:cubicBezTo>
                <a:cubicBezTo>
                  <a:pt x="754" y="434"/>
                  <a:pt x="749" y="436"/>
                  <a:pt x="751" y="439"/>
                </a:cubicBezTo>
                <a:cubicBezTo>
                  <a:pt x="897" y="809"/>
                  <a:pt x="897" y="809"/>
                  <a:pt x="897" y="809"/>
                </a:cubicBezTo>
                <a:cubicBezTo>
                  <a:pt x="898" y="812"/>
                  <a:pt x="901" y="812"/>
                  <a:pt x="903" y="810"/>
                </a:cubicBezTo>
                <a:cubicBezTo>
                  <a:pt x="912" y="796"/>
                  <a:pt x="922" y="781"/>
                  <a:pt x="931" y="767"/>
                </a:cubicBezTo>
                <a:cubicBezTo>
                  <a:pt x="932" y="765"/>
                  <a:pt x="931" y="764"/>
                  <a:pt x="930" y="763"/>
                </a:cubicBezTo>
                <a:cubicBezTo>
                  <a:pt x="850" y="708"/>
                  <a:pt x="769" y="653"/>
                  <a:pt x="689" y="598"/>
                </a:cubicBezTo>
                <a:cubicBezTo>
                  <a:pt x="686" y="596"/>
                  <a:pt x="683" y="599"/>
                  <a:pt x="684" y="602"/>
                </a:cubicBezTo>
                <a:cubicBezTo>
                  <a:pt x="710" y="649"/>
                  <a:pt x="736" y="697"/>
                  <a:pt x="761" y="744"/>
                </a:cubicBezTo>
                <a:cubicBezTo>
                  <a:pt x="773" y="767"/>
                  <a:pt x="786" y="790"/>
                  <a:pt x="798" y="812"/>
                </a:cubicBezTo>
                <a:cubicBezTo>
                  <a:pt x="805" y="826"/>
                  <a:pt x="803" y="855"/>
                  <a:pt x="804" y="873"/>
                </a:cubicBezTo>
                <a:cubicBezTo>
                  <a:pt x="806" y="872"/>
                  <a:pt x="808" y="872"/>
                  <a:pt x="809" y="871"/>
                </a:cubicBezTo>
                <a:cubicBezTo>
                  <a:pt x="664" y="734"/>
                  <a:pt x="519" y="597"/>
                  <a:pt x="374" y="460"/>
                </a:cubicBezTo>
                <a:cubicBezTo>
                  <a:pt x="349" y="437"/>
                  <a:pt x="324" y="414"/>
                  <a:pt x="300" y="391"/>
                </a:cubicBezTo>
                <a:cubicBezTo>
                  <a:pt x="298" y="388"/>
                  <a:pt x="293" y="391"/>
                  <a:pt x="295" y="394"/>
                </a:cubicBezTo>
                <a:cubicBezTo>
                  <a:pt x="416" y="552"/>
                  <a:pt x="538" y="709"/>
                  <a:pt x="659" y="867"/>
                </a:cubicBezTo>
                <a:cubicBezTo>
                  <a:pt x="675" y="888"/>
                  <a:pt x="692" y="910"/>
                  <a:pt x="708" y="931"/>
                </a:cubicBezTo>
                <a:cubicBezTo>
                  <a:pt x="709" y="930"/>
                  <a:pt x="710" y="928"/>
                  <a:pt x="711" y="927"/>
                </a:cubicBezTo>
                <a:cubicBezTo>
                  <a:pt x="527" y="909"/>
                  <a:pt x="343" y="891"/>
                  <a:pt x="160" y="873"/>
                </a:cubicBezTo>
                <a:cubicBezTo>
                  <a:pt x="157" y="872"/>
                  <a:pt x="157" y="872"/>
                  <a:pt x="157" y="872"/>
                </a:cubicBezTo>
                <a:cubicBezTo>
                  <a:pt x="154" y="872"/>
                  <a:pt x="153" y="877"/>
                  <a:pt x="155" y="878"/>
                </a:cubicBezTo>
                <a:cubicBezTo>
                  <a:pt x="333" y="960"/>
                  <a:pt x="511" y="1043"/>
                  <a:pt x="689" y="1126"/>
                </a:cubicBezTo>
                <a:cubicBezTo>
                  <a:pt x="701" y="1131"/>
                  <a:pt x="713" y="1137"/>
                  <a:pt x="724" y="1142"/>
                </a:cubicBezTo>
                <a:cubicBezTo>
                  <a:pt x="728" y="1144"/>
                  <a:pt x="731" y="1139"/>
                  <a:pt x="727" y="1137"/>
                </a:cubicBezTo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3" name="Freeform 98"/>
          <p:cNvSpPr>
            <a:spLocks/>
          </p:cNvSpPr>
          <p:nvPr/>
        </p:nvSpPr>
        <p:spPr bwMode="auto">
          <a:xfrm>
            <a:off x="5491163" y="265113"/>
            <a:ext cx="144463" cy="142875"/>
          </a:xfrm>
          <a:custGeom>
            <a:avLst/>
            <a:gdLst>
              <a:gd name="T0" fmla="*/ 88 w 89"/>
              <a:gd name="T1" fmla="*/ 42 h 89"/>
              <a:gd name="T2" fmla="*/ 42 w 89"/>
              <a:gd name="T3" fmla="*/ 2 h 89"/>
              <a:gd name="T4" fmla="*/ 2 w 89"/>
              <a:gd name="T5" fmla="*/ 48 h 89"/>
              <a:gd name="T6" fmla="*/ 48 w 89"/>
              <a:gd name="T7" fmla="*/ 87 h 89"/>
              <a:gd name="T8" fmla="*/ 88 w 89"/>
              <a:gd name="T9" fmla="*/ 4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89">
                <a:moveTo>
                  <a:pt x="88" y="42"/>
                </a:moveTo>
                <a:cubicBezTo>
                  <a:pt x="86" y="18"/>
                  <a:pt x="65" y="0"/>
                  <a:pt x="42" y="2"/>
                </a:cubicBezTo>
                <a:cubicBezTo>
                  <a:pt x="18" y="4"/>
                  <a:pt x="0" y="24"/>
                  <a:pt x="2" y="48"/>
                </a:cubicBezTo>
                <a:cubicBezTo>
                  <a:pt x="4" y="71"/>
                  <a:pt x="24" y="89"/>
                  <a:pt x="48" y="87"/>
                </a:cubicBezTo>
                <a:cubicBezTo>
                  <a:pt x="72" y="86"/>
                  <a:pt x="89" y="65"/>
                  <a:pt x="88" y="42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4" name="Freeform 99"/>
          <p:cNvSpPr>
            <a:spLocks/>
          </p:cNvSpPr>
          <p:nvPr/>
        </p:nvSpPr>
        <p:spPr bwMode="auto">
          <a:xfrm>
            <a:off x="6372225" y="1714501"/>
            <a:ext cx="87313" cy="87313"/>
          </a:xfrm>
          <a:custGeom>
            <a:avLst/>
            <a:gdLst>
              <a:gd name="T0" fmla="*/ 53 w 54"/>
              <a:gd name="T1" fmla="*/ 25 h 54"/>
              <a:gd name="T2" fmla="*/ 25 w 54"/>
              <a:gd name="T3" fmla="*/ 1 h 54"/>
              <a:gd name="T4" fmla="*/ 1 w 54"/>
              <a:gd name="T5" fmla="*/ 29 h 54"/>
              <a:gd name="T6" fmla="*/ 29 w 54"/>
              <a:gd name="T7" fmla="*/ 53 h 54"/>
              <a:gd name="T8" fmla="*/ 53 w 54"/>
              <a:gd name="T9" fmla="*/ 2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4">
                <a:moveTo>
                  <a:pt x="53" y="25"/>
                </a:moveTo>
                <a:cubicBezTo>
                  <a:pt x="52" y="11"/>
                  <a:pt x="39" y="0"/>
                  <a:pt x="25" y="1"/>
                </a:cubicBezTo>
                <a:cubicBezTo>
                  <a:pt x="11" y="2"/>
                  <a:pt x="0" y="14"/>
                  <a:pt x="1" y="29"/>
                </a:cubicBezTo>
                <a:cubicBezTo>
                  <a:pt x="2" y="43"/>
                  <a:pt x="15" y="54"/>
                  <a:pt x="29" y="53"/>
                </a:cubicBezTo>
                <a:cubicBezTo>
                  <a:pt x="43" y="52"/>
                  <a:pt x="54" y="39"/>
                  <a:pt x="53" y="25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5" name="Freeform 100"/>
          <p:cNvSpPr>
            <a:spLocks/>
          </p:cNvSpPr>
          <p:nvPr/>
        </p:nvSpPr>
        <p:spPr bwMode="auto">
          <a:xfrm>
            <a:off x="3830638" y="922338"/>
            <a:ext cx="73025" cy="74613"/>
          </a:xfrm>
          <a:custGeom>
            <a:avLst/>
            <a:gdLst>
              <a:gd name="T0" fmla="*/ 45 w 46"/>
              <a:gd name="T1" fmla="*/ 22 h 46"/>
              <a:gd name="T2" fmla="*/ 21 w 46"/>
              <a:gd name="T3" fmla="*/ 1 h 46"/>
              <a:gd name="T4" fmla="*/ 1 w 46"/>
              <a:gd name="T5" fmla="*/ 25 h 46"/>
              <a:gd name="T6" fmla="*/ 24 w 46"/>
              <a:gd name="T7" fmla="*/ 46 h 46"/>
              <a:gd name="T8" fmla="*/ 45 w 46"/>
              <a:gd name="T9" fmla="*/ 2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46">
                <a:moveTo>
                  <a:pt x="45" y="22"/>
                </a:moveTo>
                <a:cubicBezTo>
                  <a:pt x="44" y="10"/>
                  <a:pt x="34" y="0"/>
                  <a:pt x="21" y="1"/>
                </a:cubicBezTo>
                <a:cubicBezTo>
                  <a:pt x="9" y="2"/>
                  <a:pt x="0" y="13"/>
                  <a:pt x="1" y="25"/>
                </a:cubicBezTo>
                <a:cubicBezTo>
                  <a:pt x="2" y="37"/>
                  <a:pt x="12" y="46"/>
                  <a:pt x="24" y="46"/>
                </a:cubicBezTo>
                <a:cubicBezTo>
                  <a:pt x="37" y="45"/>
                  <a:pt x="46" y="34"/>
                  <a:pt x="45" y="22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6" name="Freeform 101"/>
          <p:cNvSpPr>
            <a:spLocks/>
          </p:cNvSpPr>
          <p:nvPr/>
        </p:nvSpPr>
        <p:spPr bwMode="auto">
          <a:xfrm>
            <a:off x="2371725" y="2082801"/>
            <a:ext cx="85725" cy="87313"/>
          </a:xfrm>
          <a:custGeom>
            <a:avLst/>
            <a:gdLst>
              <a:gd name="T0" fmla="*/ 53 w 54"/>
              <a:gd name="T1" fmla="*/ 25 h 54"/>
              <a:gd name="T2" fmla="*/ 25 w 54"/>
              <a:gd name="T3" fmla="*/ 1 h 54"/>
              <a:gd name="T4" fmla="*/ 1 w 54"/>
              <a:gd name="T5" fmla="*/ 29 h 54"/>
              <a:gd name="T6" fmla="*/ 29 w 54"/>
              <a:gd name="T7" fmla="*/ 53 h 54"/>
              <a:gd name="T8" fmla="*/ 53 w 54"/>
              <a:gd name="T9" fmla="*/ 2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4">
                <a:moveTo>
                  <a:pt x="53" y="25"/>
                </a:moveTo>
                <a:cubicBezTo>
                  <a:pt x="52" y="11"/>
                  <a:pt x="39" y="0"/>
                  <a:pt x="25" y="1"/>
                </a:cubicBezTo>
                <a:cubicBezTo>
                  <a:pt x="11" y="2"/>
                  <a:pt x="0" y="15"/>
                  <a:pt x="1" y="29"/>
                </a:cubicBezTo>
                <a:cubicBezTo>
                  <a:pt x="2" y="43"/>
                  <a:pt x="15" y="54"/>
                  <a:pt x="29" y="53"/>
                </a:cubicBezTo>
                <a:cubicBezTo>
                  <a:pt x="43" y="52"/>
                  <a:pt x="54" y="39"/>
                  <a:pt x="53" y="25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7" name="Freeform 102"/>
          <p:cNvSpPr>
            <a:spLocks/>
          </p:cNvSpPr>
          <p:nvPr/>
        </p:nvSpPr>
        <p:spPr bwMode="auto">
          <a:xfrm>
            <a:off x="2795588" y="1566863"/>
            <a:ext cx="66675" cy="63500"/>
          </a:xfrm>
          <a:custGeom>
            <a:avLst/>
            <a:gdLst>
              <a:gd name="T0" fmla="*/ 40 w 41"/>
              <a:gd name="T1" fmla="*/ 19 h 40"/>
              <a:gd name="T2" fmla="*/ 19 w 41"/>
              <a:gd name="T3" fmla="*/ 1 h 40"/>
              <a:gd name="T4" fmla="*/ 1 w 41"/>
              <a:gd name="T5" fmla="*/ 21 h 40"/>
              <a:gd name="T6" fmla="*/ 22 w 41"/>
              <a:gd name="T7" fmla="*/ 39 h 40"/>
              <a:gd name="T8" fmla="*/ 40 w 41"/>
              <a:gd name="T9" fmla="*/ 1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0">
                <a:moveTo>
                  <a:pt x="40" y="19"/>
                </a:moveTo>
                <a:cubicBezTo>
                  <a:pt x="39" y="8"/>
                  <a:pt x="30" y="0"/>
                  <a:pt x="19" y="1"/>
                </a:cubicBezTo>
                <a:cubicBezTo>
                  <a:pt x="9" y="1"/>
                  <a:pt x="0" y="11"/>
                  <a:pt x="1" y="21"/>
                </a:cubicBezTo>
                <a:cubicBezTo>
                  <a:pt x="2" y="32"/>
                  <a:pt x="11" y="40"/>
                  <a:pt x="22" y="39"/>
                </a:cubicBezTo>
                <a:cubicBezTo>
                  <a:pt x="33" y="39"/>
                  <a:pt x="41" y="29"/>
                  <a:pt x="40" y="19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8" name="Freeform 103"/>
          <p:cNvSpPr>
            <a:spLocks/>
          </p:cNvSpPr>
          <p:nvPr/>
        </p:nvSpPr>
        <p:spPr bwMode="auto">
          <a:xfrm>
            <a:off x="6353175" y="3311526"/>
            <a:ext cx="60325" cy="61913"/>
          </a:xfrm>
          <a:custGeom>
            <a:avLst/>
            <a:gdLst>
              <a:gd name="T0" fmla="*/ 37 w 38"/>
              <a:gd name="T1" fmla="*/ 18 h 38"/>
              <a:gd name="T2" fmla="*/ 18 w 38"/>
              <a:gd name="T3" fmla="*/ 1 h 38"/>
              <a:gd name="T4" fmla="*/ 1 w 38"/>
              <a:gd name="T5" fmla="*/ 20 h 38"/>
              <a:gd name="T6" fmla="*/ 20 w 38"/>
              <a:gd name="T7" fmla="*/ 37 h 38"/>
              <a:gd name="T8" fmla="*/ 37 w 38"/>
              <a:gd name="T9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38">
                <a:moveTo>
                  <a:pt x="37" y="18"/>
                </a:moveTo>
                <a:cubicBezTo>
                  <a:pt x="36" y="8"/>
                  <a:pt x="28" y="0"/>
                  <a:pt x="18" y="1"/>
                </a:cubicBezTo>
                <a:cubicBezTo>
                  <a:pt x="8" y="2"/>
                  <a:pt x="0" y="10"/>
                  <a:pt x="1" y="20"/>
                </a:cubicBezTo>
                <a:cubicBezTo>
                  <a:pt x="2" y="30"/>
                  <a:pt x="10" y="38"/>
                  <a:pt x="20" y="37"/>
                </a:cubicBezTo>
                <a:cubicBezTo>
                  <a:pt x="30" y="37"/>
                  <a:pt x="38" y="28"/>
                  <a:pt x="37" y="18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9" name="Freeform 104"/>
          <p:cNvSpPr>
            <a:spLocks/>
          </p:cNvSpPr>
          <p:nvPr/>
        </p:nvSpPr>
        <p:spPr bwMode="auto">
          <a:xfrm>
            <a:off x="6278563" y="2676526"/>
            <a:ext cx="38100" cy="39688"/>
          </a:xfrm>
          <a:custGeom>
            <a:avLst/>
            <a:gdLst>
              <a:gd name="T0" fmla="*/ 23 w 23"/>
              <a:gd name="T1" fmla="*/ 11 h 24"/>
              <a:gd name="T2" fmla="*/ 11 w 23"/>
              <a:gd name="T3" fmla="*/ 1 h 24"/>
              <a:gd name="T4" fmla="*/ 0 w 23"/>
              <a:gd name="T5" fmla="*/ 13 h 24"/>
              <a:gd name="T6" fmla="*/ 12 w 23"/>
              <a:gd name="T7" fmla="*/ 23 h 24"/>
              <a:gd name="T8" fmla="*/ 23 w 23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24">
                <a:moveTo>
                  <a:pt x="23" y="11"/>
                </a:moveTo>
                <a:cubicBezTo>
                  <a:pt x="22" y="5"/>
                  <a:pt x="17" y="0"/>
                  <a:pt x="11" y="1"/>
                </a:cubicBezTo>
                <a:cubicBezTo>
                  <a:pt x="4" y="1"/>
                  <a:pt x="0" y="6"/>
                  <a:pt x="0" y="13"/>
                </a:cubicBezTo>
                <a:cubicBezTo>
                  <a:pt x="1" y="19"/>
                  <a:pt x="6" y="24"/>
                  <a:pt x="12" y="23"/>
                </a:cubicBezTo>
                <a:cubicBezTo>
                  <a:pt x="19" y="23"/>
                  <a:pt x="23" y="17"/>
                  <a:pt x="23" y="11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0" name="Freeform 105"/>
          <p:cNvSpPr>
            <a:spLocks/>
          </p:cNvSpPr>
          <p:nvPr/>
        </p:nvSpPr>
        <p:spPr bwMode="auto">
          <a:xfrm>
            <a:off x="5978525" y="3398838"/>
            <a:ext cx="41275" cy="41275"/>
          </a:xfrm>
          <a:custGeom>
            <a:avLst/>
            <a:gdLst>
              <a:gd name="T0" fmla="*/ 26 w 26"/>
              <a:gd name="T1" fmla="*/ 12 h 26"/>
              <a:gd name="T2" fmla="*/ 12 w 26"/>
              <a:gd name="T3" fmla="*/ 0 h 26"/>
              <a:gd name="T4" fmla="*/ 1 w 26"/>
              <a:gd name="T5" fmla="*/ 14 h 26"/>
              <a:gd name="T6" fmla="*/ 14 w 26"/>
              <a:gd name="T7" fmla="*/ 25 h 26"/>
              <a:gd name="T8" fmla="*/ 26 w 26"/>
              <a:gd name="T9" fmla="*/ 1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6">
                <a:moveTo>
                  <a:pt x="26" y="12"/>
                </a:moveTo>
                <a:cubicBezTo>
                  <a:pt x="25" y="5"/>
                  <a:pt x="19" y="0"/>
                  <a:pt x="12" y="0"/>
                </a:cubicBezTo>
                <a:cubicBezTo>
                  <a:pt x="5" y="1"/>
                  <a:pt x="0" y="7"/>
                  <a:pt x="1" y="14"/>
                </a:cubicBezTo>
                <a:cubicBezTo>
                  <a:pt x="1" y="21"/>
                  <a:pt x="7" y="26"/>
                  <a:pt x="14" y="25"/>
                </a:cubicBezTo>
                <a:cubicBezTo>
                  <a:pt x="21" y="25"/>
                  <a:pt x="26" y="19"/>
                  <a:pt x="26" y="12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1" name="Freeform 106"/>
          <p:cNvSpPr>
            <a:spLocks/>
          </p:cNvSpPr>
          <p:nvPr/>
        </p:nvSpPr>
        <p:spPr bwMode="auto">
          <a:xfrm>
            <a:off x="6046788" y="1947863"/>
            <a:ext cx="39688" cy="38100"/>
          </a:xfrm>
          <a:custGeom>
            <a:avLst/>
            <a:gdLst>
              <a:gd name="T0" fmla="*/ 25 w 25"/>
              <a:gd name="T1" fmla="*/ 11 h 24"/>
              <a:gd name="T2" fmla="*/ 12 w 25"/>
              <a:gd name="T3" fmla="*/ 0 h 24"/>
              <a:gd name="T4" fmla="*/ 1 w 25"/>
              <a:gd name="T5" fmla="*/ 13 h 24"/>
              <a:gd name="T6" fmla="*/ 14 w 25"/>
              <a:gd name="T7" fmla="*/ 24 h 24"/>
              <a:gd name="T8" fmla="*/ 25 w 25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4">
                <a:moveTo>
                  <a:pt x="25" y="11"/>
                </a:moveTo>
                <a:cubicBezTo>
                  <a:pt x="24" y="5"/>
                  <a:pt x="18" y="0"/>
                  <a:pt x="12" y="0"/>
                </a:cubicBezTo>
                <a:cubicBezTo>
                  <a:pt x="5" y="1"/>
                  <a:pt x="0" y="6"/>
                  <a:pt x="1" y="13"/>
                </a:cubicBezTo>
                <a:cubicBezTo>
                  <a:pt x="1" y="20"/>
                  <a:pt x="7" y="24"/>
                  <a:pt x="14" y="24"/>
                </a:cubicBezTo>
                <a:cubicBezTo>
                  <a:pt x="20" y="24"/>
                  <a:pt x="25" y="18"/>
                  <a:pt x="25" y="11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2" name="Freeform 107"/>
          <p:cNvSpPr>
            <a:spLocks/>
          </p:cNvSpPr>
          <p:nvPr/>
        </p:nvSpPr>
        <p:spPr bwMode="auto">
          <a:xfrm>
            <a:off x="5927725" y="1058863"/>
            <a:ext cx="42863" cy="42863"/>
          </a:xfrm>
          <a:custGeom>
            <a:avLst/>
            <a:gdLst>
              <a:gd name="T0" fmla="*/ 26 w 27"/>
              <a:gd name="T1" fmla="*/ 12 h 27"/>
              <a:gd name="T2" fmla="*/ 12 w 27"/>
              <a:gd name="T3" fmla="*/ 0 h 27"/>
              <a:gd name="T4" fmla="*/ 0 w 27"/>
              <a:gd name="T5" fmla="*/ 14 h 27"/>
              <a:gd name="T6" fmla="*/ 14 w 27"/>
              <a:gd name="T7" fmla="*/ 26 h 27"/>
              <a:gd name="T8" fmla="*/ 26 w 27"/>
              <a:gd name="T9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26" y="12"/>
                </a:moveTo>
                <a:cubicBezTo>
                  <a:pt x="26" y="5"/>
                  <a:pt x="19" y="0"/>
                  <a:pt x="12" y="0"/>
                </a:cubicBezTo>
                <a:cubicBezTo>
                  <a:pt x="5" y="1"/>
                  <a:pt x="0" y="7"/>
                  <a:pt x="0" y="14"/>
                </a:cubicBezTo>
                <a:cubicBezTo>
                  <a:pt x="1" y="21"/>
                  <a:pt x="7" y="27"/>
                  <a:pt x="14" y="26"/>
                </a:cubicBezTo>
                <a:cubicBezTo>
                  <a:pt x="21" y="26"/>
                  <a:pt x="27" y="19"/>
                  <a:pt x="26" y="12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3" name="Freeform 108"/>
          <p:cNvSpPr>
            <a:spLocks/>
          </p:cNvSpPr>
          <p:nvPr/>
        </p:nvSpPr>
        <p:spPr bwMode="auto">
          <a:xfrm>
            <a:off x="4900613" y="827088"/>
            <a:ext cx="46038" cy="47625"/>
          </a:xfrm>
          <a:custGeom>
            <a:avLst/>
            <a:gdLst>
              <a:gd name="T0" fmla="*/ 29 w 29"/>
              <a:gd name="T1" fmla="*/ 13 h 29"/>
              <a:gd name="T2" fmla="*/ 14 w 29"/>
              <a:gd name="T3" fmla="*/ 0 h 29"/>
              <a:gd name="T4" fmla="*/ 1 w 29"/>
              <a:gd name="T5" fmla="*/ 15 h 29"/>
              <a:gd name="T6" fmla="*/ 16 w 29"/>
              <a:gd name="T7" fmla="*/ 28 h 29"/>
              <a:gd name="T8" fmla="*/ 29 w 29"/>
              <a:gd name="T9" fmla="*/ 1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9">
                <a:moveTo>
                  <a:pt x="29" y="13"/>
                </a:moveTo>
                <a:cubicBezTo>
                  <a:pt x="28" y="5"/>
                  <a:pt x="21" y="0"/>
                  <a:pt x="14" y="0"/>
                </a:cubicBezTo>
                <a:cubicBezTo>
                  <a:pt x="6" y="1"/>
                  <a:pt x="0" y="7"/>
                  <a:pt x="1" y="15"/>
                </a:cubicBezTo>
                <a:cubicBezTo>
                  <a:pt x="1" y="23"/>
                  <a:pt x="8" y="29"/>
                  <a:pt x="16" y="28"/>
                </a:cubicBezTo>
                <a:cubicBezTo>
                  <a:pt x="24" y="28"/>
                  <a:pt x="29" y="21"/>
                  <a:pt x="29" y="13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4" name="Freeform 109"/>
          <p:cNvSpPr>
            <a:spLocks/>
          </p:cNvSpPr>
          <p:nvPr/>
        </p:nvSpPr>
        <p:spPr bwMode="auto">
          <a:xfrm>
            <a:off x="3098800" y="3536951"/>
            <a:ext cx="68263" cy="66675"/>
          </a:xfrm>
          <a:custGeom>
            <a:avLst/>
            <a:gdLst>
              <a:gd name="T0" fmla="*/ 41 w 42"/>
              <a:gd name="T1" fmla="*/ 20 h 42"/>
              <a:gd name="T2" fmla="*/ 19 w 42"/>
              <a:gd name="T3" fmla="*/ 1 h 42"/>
              <a:gd name="T4" fmla="*/ 1 w 42"/>
              <a:gd name="T5" fmla="*/ 23 h 42"/>
              <a:gd name="T6" fmla="*/ 22 w 42"/>
              <a:gd name="T7" fmla="*/ 42 h 42"/>
              <a:gd name="T8" fmla="*/ 41 w 42"/>
              <a:gd name="T9" fmla="*/ 2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41" y="20"/>
                </a:moveTo>
                <a:cubicBezTo>
                  <a:pt x="41" y="8"/>
                  <a:pt x="31" y="0"/>
                  <a:pt x="19" y="1"/>
                </a:cubicBezTo>
                <a:cubicBezTo>
                  <a:pt x="8" y="2"/>
                  <a:pt x="0" y="11"/>
                  <a:pt x="1" y="23"/>
                </a:cubicBezTo>
                <a:cubicBezTo>
                  <a:pt x="1" y="34"/>
                  <a:pt x="11" y="42"/>
                  <a:pt x="22" y="42"/>
                </a:cubicBezTo>
                <a:cubicBezTo>
                  <a:pt x="34" y="41"/>
                  <a:pt x="42" y="31"/>
                  <a:pt x="41" y="20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5" name="Freeform 110"/>
          <p:cNvSpPr>
            <a:spLocks/>
          </p:cNvSpPr>
          <p:nvPr/>
        </p:nvSpPr>
        <p:spPr bwMode="auto">
          <a:xfrm>
            <a:off x="2733675" y="3921126"/>
            <a:ext cx="106363" cy="109538"/>
          </a:xfrm>
          <a:custGeom>
            <a:avLst/>
            <a:gdLst>
              <a:gd name="T0" fmla="*/ 66 w 67"/>
              <a:gd name="T1" fmla="*/ 32 h 68"/>
              <a:gd name="T2" fmla="*/ 31 w 67"/>
              <a:gd name="T3" fmla="*/ 2 h 68"/>
              <a:gd name="T4" fmla="*/ 1 w 67"/>
              <a:gd name="T5" fmla="*/ 36 h 68"/>
              <a:gd name="T6" fmla="*/ 36 w 67"/>
              <a:gd name="T7" fmla="*/ 66 h 68"/>
              <a:gd name="T8" fmla="*/ 66 w 67"/>
              <a:gd name="T9" fmla="*/ 3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68">
                <a:moveTo>
                  <a:pt x="66" y="32"/>
                </a:moveTo>
                <a:cubicBezTo>
                  <a:pt x="65" y="14"/>
                  <a:pt x="49" y="0"/>
                  <a:pt x="31" y="2"/>
                </a:cubicBezTo>
                <a:cubicBezTo>
                  <a:pt x="13" y="3"/>
                  <a:pt x="0" y="18"/>
                  <a:pt x="1" y="36"/>
                </a:cubicBezTo>
                <a:cubicBezTo>
                  <a:pt x="2" y="54"/>
                  <a:pt x="18" y="68"/>
                  <a:pt x="36" y="66"/>
                </a:cubicBezTo>
                <a:cubicBezTo>
                  <a:pt x="54" y="65"/>
                  <a:pt x="67" y="50"/>
                  <a:pt x="66" y="32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6" name="Freeform 111"/>
          <p:cNvSpPr>
            <a:spLocks/>
          </p:cNvSpPr>
          <p:nvPr/>
        </p:nvSpPr>
        <p:spPr bwMode="auto">
          <a:xfrm>
            <a:off x="2868613" y="3022601"/>
            <a:ext cx="34925" cy="34925"/>
          </a:xfrm>
          <a:custGeom>
            <a:avLst/>
            <a:gdLst>
              <a:gd name="T0" fmla="*/ 22 w 22"/>
              <a:gd name="T1" fmla="*/ 11 h 22"/>
              <a:gd name="T2" fmla="*/ 10 w 22"/>
              <a:gd name="T3" fmla="*/ 1 h 22"/>
              <a:gd name="T4" fmla="*/ 0 w 22"/>
              <a:gd name="T5" fmla="*/ 12 h 22"/>
              <a:gd name="T6" fmla="*/ 12 w 22"/>
              <a:gd name="T7" fmla="*/ 22 h 22"/>
              <a:gd name="T8" fmla="*/ 22 w 22"/>
              <a:gd name="T9" fmla="*/ 1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22" y="11"/>
                </a:moveTo>
                <a:cubicBezTo>
                  <a:pt x="21" y="5"/>
                  <a:pt x="16" y="0"/>
                  <a:pt x="10" y="1"/>
                </a:cubicBezTo>
                <a:cubicBezTo>
                  <a:pt x="4" y="1"/>
                  <a:pt x="0" y="6"/>
                  <a:pt x="0" y="12"/>
                </a:cubicBezTo>
                <a:cubicBezTo>
                  <a:pt x="1" y="18"/>
                  <a:pt x="6" y="22"/>
                  <a:pt x="12" y="22"/>
                </a:cubicBezTo>
                <a:cubicBezTo>
                  <a:pt x="18" y="22"/>
                  <a:pt x="22" y="16"/>
                  <a:pt x="22" y="11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7" name="Freeform 112"/>
          <p:cNvSpPr>
            <a:spLocks/>
          </p:cNvSpPr>
          <p:nvPr/>
        </p:nvSpPr>
        <p:spPr bwMode="auto">
          <a:xfrm>
            <a:off x="3741738" y="3908426"/>
            <a:ext cx="33338" cy="34925"/>
          </a:xfrm>
          <a:custGeom>
            <a:avLst/>
            <a:gdLst>
              <a:gd name="T0" fmla="*/ 21 w 21"/>
              <a:gd name="T1" fmla="*/ 10 h 22"/>
              <a:gd name="T2" fmla="*/ 10 w 21"/>
              <a:gd name="T3" fmla="*/ 1 h 22"/>
              <a:gd name="T4" fmla="*/ 0 w 21"/>
              <a:gd name="T5" fmla="*/ 12 h 22"/>
              <a:gd name="T6" fmla="*/ 11 w 21"/>
              <a:gd name="T7" fmla="*/ 21 h 22"/>
              <a:gd name="T8" fmla="*/ 21 w 21"/>
              <a:gd name="T9" fmla="*/ 1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2">
                <a:moveTo>
                  <a:pt x="21" y="10"/>
                </a:moveTo>
                <a:cubicBezTo>
                  <a:pt x="20" y="4"/>
                  <a:pt x="15" y="0"/>
                  <a:pt x="10" y="1"/>
                </a:cubicBezTo>
                <a:cubicBezTo>
                  <a:pt x="4" y="1"/>
                  <a:pt x="0" y="6"/>
                  <a:pt x="0" y="12"/>
                </a:cubicBezTo>
                <a:cubicBezTo>
                  <a:pt x="0" y="17"/>
                  <a:pt x="5" y="22"/>
                  <a:pt x="11" y="21"/>
                </a:cubicBezTo>
                <a:cubicBezTo>
                  <a:pt x="17" y="21"/>
                  <a:pt x="21" y="16"/>
                  <a:pt x="21" y="10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8" name="Freeform 113"/>
          <p:cNvSpPr>
            <a:spLocks/>
          </p:cNvSpPr>
          <p:nvPr/>
        </p:nvSpPr>
        <p:spPr bwMode="auto">
          <a:xfrm>
            <a:off x="3844925" y="4497388"/>
            <a:ext cx="33338" cy="33338"/>
          </a:xfrm>
          <a:custGeom>
            <a:avLst/>
            <a:gdLst>
              <a:gd name="T0" fmla="*/ 21 w 21"/>
              <a:gd name="T1" fmla="*/ 10 h 21"/>
              <a:gd name="T2" fmla="*/ 10 w 21"/>
              <a:gd name="T3" fmla="*/ 0 h 21"/>
              <a:gd name="T4" fmla="*/ 0 w 21"/>
              <a:gd name="T5" fmla="*/ 11 h 21"/>
              <a:gd name="T6" fmla="*/ 11 w 21"/>
              <a:gd name="T7" fmla="*/ 21 h 21"/>
              <a:gd name="T8" fmla="*/ 21 w 21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1">
                <a:moveTo>
                  <a:pt x="21" y="10"/>
                </a:moveTo>
                <a:cubicBezTo>
                  <a:pt x="21" y="4"/>
                  <a:pt x="16" y="0"/>
                  <a:pt x="10" y="0"/>
                </a:cubicBezTo>
                <a:cubicBezTo>
                  <a:pt x="4" y="1"/>
                  <a:pt x="0" y="6"/>
                  <a:pt x="0" y="11"/>
                </a:cubicBezTo>
                <a:cubicBezTo>
                  <a:pt x="1" y="17"/>
                  <a:pt x="6" y="21"/>
                  <a:pt x="11" y="21"/>
                </a:cubicBezTo>
                <a:cubicBezTo>
                  <a:pt x="17" y="21"/>
                  <a:pt x="21" y="16"/>
                  <a:pt x="21" y="10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9" name="Freeform 114"/>
          <p:cNvSpPr>
            <a:spLocks/>
          </p:cNvSpPr>
          <p:nvPr/>
        </p:nvSpPr>
        <p:spPr bwMode="auto">
          <a:xfrm>
            <a:off x="4706938" y="4513263"/>
            <a:ext cx="101600" cy="103188"/>
          </a:xfrm>
          <a:custGeom>
            <a:avLst/>
            <a:gdLst>
              <a:gd name="T0" fmla="*/ 63 w 64"/>
              <a:gd name="T1" fmla="*/ 30 h 64"/>
              <a:gd name="T2" fmla="*/ 30 w 64"/>
              <a:gd name="T3" fmla="*/ 1 h 64"/>
              <a:gd name="T4" fmla="*/ 1 w 64"/>
              <a:gd name="T5" fmla="*/ 34 h 64"/>
              <a:gd name="T6" fmla="*/ 34 w 64"/>
              <a:gd name="T7" fmla="*/ 63 h 64"/>
              <a:gd name="T8" fmla="*/ 63 w 64"/>
              <a:gd name="T9" fmla="*/ 3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64">
                <a:moveTo>
                  <a:pt x="63" y="30"/>
                </a:moveTo>
                <a:cubicBezTo>
                  <a:pt x="62" y="13"/>
                  <a:pt x="47" y="0"/>
                  <a:pt x="30" y="1"/>
                </a:cubicBezTo>
                <a:cubicBezTo>
                  <a:pt x="13" y="2"/>
                  <a:pt x="0" y="17"/>
                  <a:pt x="1" y="34"/>
                </a:cubicBezTo>
                <a:cubicBezTo>
                  <a:pt x="2" y="51"/>
                  <a:pt x="17" y="64"/>
                  <a:pt x="34" y="63"/>
                </a:cubicBezTo>
                <a:cubicBezTo>
                  <a:pt x="51" y="62"/>
                  <a:pt x="64" y="47"/>
                  <a:pt x="63" y="30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0" name="Freeform 115"/>
          <p:cNvSpPr>
            <a:spLocks/>
          </p:cNvSpPr>
          <p:nvPr/>
        </p:nvSpPr>
        <p:spPr bwMode="auto">
          <a:xfrm>
            <a:off x="5549900" y="4157663"/>
            <a:ext cx="33338" cy="33338"/>
          </a:xfrm>
          <a:custGeom>
            <a:avLst/>
            <a:gdLst>
              <a:gd name="T0" fmla="*/ 21 w 21"/>
              <a:gd name="T1" fmla="*/ 10 h 21"/>
              <a:gd name="T2" fmla="*/ 10 w 21"/>
              <a:gd name="T3" fmla="*/ 0 h 21"/>
              <a:gd name="T4" fmla="*/ 0 w 21"/>
              <a:gd name="T5" fmla="*/ 11 h 21"/>
              <a:gd name="T6" fmla="*/ 11 w 21"/>
              <a:gd name="T7" fmla="*/ 21 h 21"/>
              <a:gd name="T8" fmla="*/ 21 w 21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21">
                <a:moveTo>
                  <a:pt x="21" y="10"/>
                </a:moveTo>
                <a:cubicBezTo>
                  <a:pt x="20" y="4"/>
                  <a:pt x="16" y="0"/>
                  <a:pt x="10" y="0"/>
                </a:cubicBezTo>
                <a:cubicBezTo>
                  <a:pt x="4" y="1"/>
                  <a:pt x="0" y="6"/>
                  <a:pt x="0" y="11"/>
                </a:cubicBezTo>
                <a:cubicBezTo>
                  <a:pt x="1" y="17"/>
                  <a:pt x="6" y="21"/>
                  <a:pt x="11" y="21"/>
                </a:cubicBezTo>
                <a:cubicBezTo>
                  <a:pt x="17" y="20"/>
                  <a:pt x="21" y="15"/>
                  <a:pt x="21" y="10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1" name="Freeform 116"/>
          <p:cNvSpPr>
            <a:spLocks/>
          </p:cNvSpPr>
          <p:nvPr/>
        </p:nvSpPr>
        <p:spPr bwMode="auto">
          <a:xfrm>
            <a:off x="6210300" y="4405313"/>
            <a:ext cx="101600" cy="101600"/>
          </a:xfrm>
          <a:custGeom>
            <a:avLst/>
            <a:gdLst>
              <a:gd name="T0" fmla="*/ 62 w 63"/>
              <a:gd name="T1" fmla="*/ 29 h 63"/>
              <a:gd name="T2" fmla="*/ 30 w 63"/>
              <a:gd name="T3" fmla="*/ 1 h 63"/>
              <a:gd name="T4" fmla="*/ 1 w 63"/>
              <a:gd name="T5" fmla="*/ 34 h 63"/>
              <a:gd name="T6" fmla="*/ 34 w 63"/>
              <a:gd name="T7" fmla="*/ 62 h 63"/>
              <a:gd name="T8" fmla="*/ 62 w 63"/>
              <a:gd name="T9" fmla="*/ 2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63">
                <a:moveTo>
                  <a:pt x="62" y="29"/>
                </a:moveTo>
                <a:cubicBezTo>
                  <a:pt x="61" y="13"/>
                  <a:pt x="46" y="0"/>
                  <a:pt x="30" y="1"/>
                </a:cubicBezTo>
                <a:cubicBezTo>
                  <a:pt x="13" y="2"/>
                  <a:pt x="0" y="17"/>
                  <a:pt x="1" y="34"/>
                </a:cubicBezTo>
                <a:cubicBezTo>
                  <a:pt x="2" y="51"/>
                  <a:pt x="17" y="63"/>
                  <a:pt x="34" y="62"/>
                </a:cubicBezTo>
                <a:cubicBezTo>
                  <a:pt x="51" y="61"/>
                  <a:pt x="63" y="46"/>
                  <a:pt x="62" y="29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2" name="Freeform 117"/>
          <p:cNvSpPr>
            <a:spLocks/>
          </p:cNvSpPr>
          <p:nvPr/>
        </p:nvSpPr>
        <p:spPr bwMode="auto">
          <a:xfrm>
            <a:off x="3549650" y="795338"/>
            <a:ext cx="41275" cy="42863"/>
          </a:xfrm>
          <a:custGeom>
            <a:avLst/>
            <a:gdLst>
              <a:gd name="T0" fmla="*/ 26 w 26"/>
              <a:gd name="T1" fmla="*/ 13 h 27"/>
              <a:gd name="T2" fmla="*/ 12 w 26"/>
              <a:gd name="T3" fmla="*/ 1 h 27"/>
              <a:gd name="T4" fmla="*/ 0 w 26"/>
              <a:gd name="T5" fmla="*/ 15 h 27"/>
              <a:gd name="T6" fmla="*/ 14 w 26"/>
              <a:gd name="T7" fmla="*/ 27 h 27"/>
              <a:gd name="T8" fmla="*/ 26 w 26"/>
              <a:gd name="T9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7">
                <a:moveTo>
                  <a:pt x="26" y="13"/>
                </a:moveTo>
                <a:cubicBezTo>
                  <a:pt x="25" y="6"/>
                  <a:pt x="19" y="0"/>
                  <a:pt x="12" y="1"/>
                </a:cubicBezTo>
                <a:cubicBezTo>
                  <a:pt x="5" y="1"/>
                  <a:pt x="0" y="8"/>
                  <a:pt x="0" y="15"/>
                </a:cubicBezTo>
                <a:cubicBezTo>
                  <a:pt x="1" y="22"/>
                  <a:pt x="7" y="27"/>
                  <a:pt x="14" y="27"/>
                </a:cubicBezTo>
                <a:cubicBezTo>
                  <a:pt x="21" y="26"/>
                  <a:pt x="26" y="20"/>
                  <a:pt x="26" y="13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3" name="Freeform 118"/>
          <p:cNvSpPr>
            <a:spLocks/>
          </p:cNvSpPr>
          <p:nvPr/>
        </p:nvSpPr>
        <p:spPr bwMode="auto">
          <a:xfrm>
            <a:off x="3608388" y="1363663"/>
            <a:ext cx="34925" cy="34925"/>
          </a:xfrm>
          <a:custGeom>
            <a:avLst/>
            <a:gdLst>
              <a:gd name="T0" fmla="*/ 21 w 22"/>
              <a:gd name="T1" fmla="*/ 10 h 21"/>
              <a:gd name="T2" fmla="*/ 10 w 22"/>
              <a:gd name="T3" fmla="*/ 0 h 21"/>
              <a:gd name="T4" fmla="*/ 1 w 22"/>
              <a:gd name="T5" fmla="*/ 11 h 21"/>
              <a:gd name="T6" fmla="*/ 12 w 22"/>
              <a:gd name="T7" fmla="*/ 21 h 21"/>
              <a:gd name="T8" fmla="*/ 21 w 22"/>
              <a:gd name="T9" fmla="*/ 1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1">
                <a:moveTo>
                  <a:pt x="21" y="10"/>
                </a:moveTo>
                <a:cubicBezTo>
                  <a:pt x="21" y="4"/>
                  <a:pt x="16" y="0"/>
                  <a:pt x="10" y="0"/>
                </a:cubicBezTo>
                <a:cubicBezTo>
                  <a:pt x="5" y="1"/>
                  <a:pt x="0" y="5"/>
                  <a:pt x="1" y="11"/>
                </a:cubicBezTo>
                <a:cubicBezTo>
                  <a:pt x="1" y="17"/>
                  <a:pt x="6" y="21"/>
                  <a:pt x="12" y="21"/>
                </a:cubicBezTo>
                <a:cubicBezTo>
                  <a:pt x="18" y="20"/>
                  <a:pt x="22" y="15"/>
                  <a:pt x="21" y="10"/>
                </a:cubicBezTo>
              </a:path>
            </a:pathLst>
          </a:custGeom>
          <a:solidFill>
            <a:srgbClr val="4244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4" name="Oval 119"/>
          <p:cNvSpPr>
            <a:spLocks noChangeArrowheads="1"/>
          </p:cNvSpPr>
          <p:nvPr/>
        </p:nvSpPr>
        <p:spPr bwMode="auto">
          <a:xfrm>
            <a:off x="3568700" y="1509714"/>
            <a:ext cx="2130425" cy="2128838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5" name="Freeform 120"/>
          <p:cNvSpPr>
            <a:spLocks/>
          </p:cNvSpPr>
          <p:nvPr/>
        </p:nvSpPr>
        <p:spPr bwMode="auto">
          <a:xfrm>
            <a:off x="4484688" y="1751013"/>
            <a:ext cx="293688" cy="419100"/>
          </a:xfrm>
          <a:custGeom>
            <a:avLst/>
            <a:gdLst>
              <a:gd name="T0" fmla="*/ 92 w 183"/>
              <a:gd name="T1" fmla="*/ 0 h 260"/>
              <a:gd name="T2" fmla="*/ 0 w 183"/>
              <a:gd name="T3" fmla="*/ 91 h 260"/>
              <a:gd name="T4" fmla="*/ 28 w 183"/>
              <a:gd name="T5" fmla="*/ 170 h 260"/>
              <a:gd name="T6" fmla="*/ 46 w 183"/>
              <a:gd name="T7" fmla="*/ 241 h 260"/>
              <a:gd name="T8" fmla="*/ 62 w 183"/>
              <a:gd name="T9" fmla="*/ 259 h 260"/>
              <a:gd name="T10" fmla="*/ 91 w 183"/>
              <a:gd name="T11" fmla="*/ 259 h 260"/>
              <a:gd name="T12" fmla="*/ 121 w 183"/>
              <a:gd name="T13" fmla="*/ 259 h 260"/>
              <a:gd name="T14" fmla="*/ 137 w 183"/>
              <a:gd name="T15" fmla="*/ 241 h 260"/>
              <a:gd name="T16" fmla="*/ 154 w 183"/>
              <a:gd name="T17" fmla="*/ 170 h 260"/>
              <a:gd name="T18" fmla="*/ 183 w 183"/>
              <a:gd name="T19" fmla="*/ 91 h 260"/>
              <a:gd name="T20" fmla="*/ 92 w 183"/>
              <a:gd name="T21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3" h="260">
                <a:moveTo>
                  <a:pt x="92" y="0"/>
                </a:moveTo>
                <a:cubicBezTo>
                  <a:pt x="27" y="0"/>
                  <a:pt x="0" y="59"/>
                  <a:pt x="0" y="91"/>
                </a:cubicBezTo>
                <a:cubicBezTo>
                  <a:pt x="0" y="123"/>
                  <a:pt x="19" y="152"/>
                  <a:pt x="28" y="170"/>
                </a:cubicBezTo>
                <a:cubicBezTo>
                  <a:pt x="38" y="188"/>
                  <a:pt x="44" y="217"/>
                  <a:pt x="46" y="241"/>
                </a:cubicBezTo>
                <a:cubicBezTo>
                  <a:pt x="47" y="260"/>
                  <a:pt x="62" y="259"/>
                  <a:pt x="62" y="259"/>
                </a:cubicBezTo>
                <a:cubicBezTo>
                  <a:pt x="91" y="259"/>
                  <a:pt x="91" y="259"/>
                  <a:pt x="91" y="259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1" y="259"/>
                  <a:pt x="135" y="260"/>
                  <a:pt x="137" y="241"/>
                </a:cubicBezTo>
                <a:cubicBezTo>
                  <a:pt x="138" y="217"/>
                  <a:pt x="145" y="188"/>
                  <a:pt x="154" y="170"/>
                </a:cubicBezTo>
                <a:cubicBezTo>
                  <a:pt x="164" y="152"/>
                  <a:pt x="183" y="123"/>
                  <a:pt x="183" y="91"/>
                </a:cubicBezTo>
                <a:cubicBezTo>
                  <a:pt x="183" y="59"/>
                  <a:pt x="157" y="0"/>
                  <a:pt x="92" y="0"/>
                </a:cubicBezTo>
              </a:path>
            </a:pathLst>
          </a:custGeom>
          <a:solidFill>
            <a:srgbClr val="FB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6" name="Freeform 121"/>
          <p:cNvSpPr>
            <a:spLocks/>
          </p:cNvSpPr>
          <p:nvPr/>
        </p:nvSpPr>
        <p:spPr bwMode="auto">
          <a:xfrm>
            <a:off x="4564063" y="2171701"/>
            <a:ext cx="131763" cy="25400"/>
          </a:xfrm>
          <a:custGeom>
            <a:avLst/>
            <a:gdLst>
              <a:gd name="T0" fmla="*/ 82 w 82"/>
              <a:gd name="T1" fmla="*/ 8 h 16"/>
              <a:gd name="T2" fmla="*/ 74 w 82"/>
              <a:gd name="T3" fmla="*/ 16 h 16"/>
              <a:gd name="T4" fmla="*/ 8 w 82"/>
              <a:gd name="T5" fmla="*/ 16 h 16"/>
              <a:gd name="T6" fmla="*/ 0 w 82"/>
              <a:gd name="T7" fmla="*/ 8 h 16"/>
              <a:gd name="T8" fmla="*/ 8 w 82"/>
              <a:gd name="T9" fmla="*/ 0 h 16"/>
              <a:gd name="T10" fmla="*/ 74 w 82"/>
              <a:gd name="T11" fmla="*/ 0 h 16"/>
              <a:gd name="T12" fmla="*/ 82 w 82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16">
                <a:moveTo>
                  <a:pt x="82" y="8"/>
                </a:moveTo>
                <a:cubicBezTo>
                  <a:pt x="82" y="13"/>
                  <a:pt x="78" y="16"/>
                  <a:pt x="74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3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4"/>
                  <a:pt x="82" y="8"/>
                </a:cubicBezTo>
              </a:path>
            </a:pathLst>
          </a:custGeom>
          <a:solidFill>
            <a:srgbClr val="FB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7" name="Freeform 122"/>
          <p:cNvSpPr>
            <a:spLocks/>
          </p:cNvSpPr>
          <p:nvPr/>
        </p:nvSpPr>
        <p:spPr bwMode="auto">
          <a:xfrm>
            <a:off x="4567238" y="2200276"/>
            <a:ext cx="127000" cy="25400"/>
          </a:xfrm>
          <a:custGeom>
            <a:avLst/>
            <a:gdLst>
              <a:gd name="T0" fmla="*/ 79 w 79"/>
              <a:gd name="T1" fmla="*/ 8 h 16"/>
              <a:gd name="T2" fmla="*/ 71 w 79"/>
              <a:gd name="T3" fmla="*/ 16 h 16"/>
              <a:gd name="T4" fmla="*/ 7 w 79"/>
              <a:gd name="T5" fmla="*/ 16 h 16"/>
              <a:gd name="T6" fmla="*/ 0 w 79"/>
              <a:gd name="T7" fmla="*/ 8 h 16"/>
              <a:gd name="T8" fmla="*/ 7 w 79"/>
              <a:gd name="T9" fmla="*/ 0 h 16"/>
              <a:gd name="T10" fmla="*/ 71 w 79"/>
              <a:gd name="T11" fmla="*/ 0 h 16"/>
              <a:gd name="T12" fmla="*/ 79 w 79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" h="16">
                <a:moveTo>
                  <a:pt x="79" y="8"/>
                </a:moveTo>
                <a:cubicBezTo>
                  <a:pt x="79" y="12"/>
                  <a:pt x="75" y="16"/>
                  <a:pt x="71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16"/>
                  <a:pt x="0" y="12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5" y="0"/>
                  <a:pt x="79" y="3"/>
                  <a:pt x="79" y="8"/>
                </a:cubicBezTo>
              </a:path>
            </a:pathLst>
          </a:custGeom>
          <a:solidFill>
            <a:srgbClr val="FB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8" name="Freeform 123"/>
          <p:cNvSpPr>
            <a:spLocks/>
          </p:cNvSpPr>
          <p:nvPr/>
        </p:nvSpPr>
        <p:spPr bwMode="auto">
          <a:xfrm>
            <a:off x="4572000" y="2227263"/>
            <a:ext cx="115888" cy="25400"/>
          </a:xfrm>
          <a:custGeom>
            <a:avLst/>
            <a:gdLst>
              <a:gd name="T0" fmla="*/ 72 w 72"/>
              <a:gd name="T1" fmla="*/ 8 h 16"/>
              <a:gd name="T2" fmla="*/ 65 w 72"/>
              <a:gd name="T3" fmla="*/ 16 h 16"/>
              <a:gd name="T4" fmla="*/ 7 w 72"/>
              <a:gd name="T5" fmla="*/ 16 h 16"/>
              <a:gd name="T6" fmla="*/ 0 w 72"/>
              <a:gd name="T7" fmla="*/ 8 h 16"/>
              <a:gd name="T8" fmla="*/ 7 w 72"/>
              <a:gd name="T9" fmla="*/ 0 h 16"/>
              <a:gd name="T10" fmla="*/ 65 w 72"/>
              <a:gd name="T11" fmla="*/ 0 h 16"/>
              <a:gd name="T12" fmla="*/ 72 w 72"/>
              <a:gd name="T13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16">
                <a:moveTo>
                  <a:pt x="72" y="8"/>
                </a:moveTo>
                <a:cubicBezTo>
                  <a:pt x="72" y="13"/>
                  <a:pt x="69" y="16"/>
                  <a:pt x="65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3" y="16"/>
                  <a:pt x="0" y="13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9" y="0"/>
                  <a:pt x="72" y="4"/>
                  <a:pt x="72" y="8"/>
                </a:cubicBezTo>
              </a:path>
            </a:pathLst>
          </a:custGeom>
          <a:solidFill>
            <a:srgbClr val="FB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9" name="Freeform 124"/>
          <p:cNvSpPr>
            <a:spLocks/>
          </p:cNvSpPr>
          <p:nvPr/>
        </p:nvSpPr>
        <p:spPr bwMode="auto">
          <a:xfrm>
            <a:off x="4592638" y="2255838"/>
            <a:ext cx="77788" cy="19050"/>
          </a:xfrm>
          <a:custGeom>
            <a:avLst/>
            <a:gdLst>
              <a:gd name="T0" fmla="*/ 0 w 49"/>
              <a:gd name="T1" fmla="*/ 0 h 12"/>
              <a:gd name="T2" fmla="*/ 24 w 49"/>
              <a:gd name="T3" fmla="*/ 12 h 12"/>
              <a:gd name="T4" fmla="*/ 49 w 49"/>
              <a:gd name="T5" fmla="*/ 0 h 12"/>
              <a:gd name="T6" fmla="*/ 0 w 49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12">
                <a:moveTo>
                  <a:pt x="0" y="0"/>
                </a:moveTo>
                <a:cubicBezTo>
                  <a:pt x="2" y="7"/>
                  <a:pt x="12" y="12"/>
                  <a:pt x="24" y="12"/>
                </a:cubicBezTo>
                <a:cubicBezTo>
                  <a:pt x="36" y="12"/>
                  <a:pt x="46" y="7"/>
                  <a:pt x="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54" name="Rectangle 169"/>
          <p:cNvSpPr>
            <a:spLocks noChangeArrowheads="1"/>
          </p:cNvSpPr>
          <p:nvPr/>
        </p:nvSpPr>
        <p:spPr bwMode="auto">
          <a:xfrm>
            <a:off x="5519738" y="2925763"/>
            <a:ext cx="88900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rgbClr val="8786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03848" y="1203598"/>
            <a:ext cx="2736304" cy="273630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47521" y="3117834"/>
            <a:ext cx="2048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ln w="18415" cmpd="sng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itchFamily="2" charset="-79"/>
                <a:ea typeface="Kozuka Gothic Pro L" pitchFamily="34" charset="-128"/>
                <a:cs typeface="Aharoni" pitchFamily="2" charset="-79"/>
              </a:rPr>
              <a:t>Microsoft Office PowerPoint</a:t>
            </a:r>
            <a:endParaRPr lang="zh-CN" altLang="en-US" sz="1100" dirty="0">
              <a:ln w="18415" cmpd="sng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itchFamily="2" charset="-79"/>
              <a:ea typeface="Kozuka Gothic Pro L" pitchFamily="34" charset="-128"/>
              <a:cs typeface="Aharoni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8848" y="1548173"/>
            <a:ext cx="1486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itchFamily="2" charset="-79"/>
                <a:ea typeface="Microsoft JhengHei" pitchFamily="34" charset="-120"/>
                <a:cs typeface="Aharoni" pitchFamily="2" charset="-79"/>
              </a:rPr>
              <a:t>2016</a:t>
            </a:r>
            <a:endParaRPr lang="zh-CN" altLang="en-US" sz="5400" spc="3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itchFamily="2" charset="-79"/>
              <a:ea typeface="Microsoft JhengHei" pitchFamily="34" charset="-120"/>
              <a:cs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3745" y="2440695"/>
            <a:ext cx="223651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4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</p:spTree>
    <p:extLst>
      <p:ext uri="{BB962C8B-B14F-4D97-AF65-F5344CB8AC3E}">
        <p14:creationId xmlns:p14="http://schemas.microsoft.com/office/powerpoint/2010/main" val="428046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537"/>
            <a:ext cx="9144000" cy="51640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16" y="-20538"/>
            <a:ext cx="9144000" cy="516403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0000"/>
                </a:schemeClr>
              </a:gs>
              <a:gs pos="97000">
                <a:schemeClr val="tx1">
                  <a:lumMod val="95000"/>
                  <a:lumOff val="5000"/>
                  <a:alpha val="83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97814" y="887294"/>
            <a:ext cx="3348372" cy="3348372"/>
          </a:xfrm>
          <a:prstGeom prst="ellipse">
            <a:avLst/>
          </a:prstGeom>
          <a:gradFill flip="none" rotWithShape="1">
            <a:gsLst>
              <a:gs pos="54000">
                <a:schemeClr val="bg1">
                  <a:alpha val="0"/>
                </a:schemeClr>
              </a:gs>
              <a:gs pos="97000">
                <a:schemeClr val="bg1">
                  <a:lumMod val="99000"/>
                  <a:lumOff val="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2993683" y="2314469"/>
            <a:ext cx="3156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Kozuka Gothic Pr6N H" pitchFamily="34" charset="-128"/>
                <a:ea typeface="Kozuka Gothic Pr6N H" pitchFamily="34" charset="-128"/>
              </a:rPr>
              <a:t>PPT  </a:t>
            </a:r>
            <a:r>
              <a:rPr lang="zh-CN" altLang="en-US" sz="3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3248222" y="2956637"/>
            <a:ext cx="2593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501835" y="1294232"/>
            <a:ext cx="2140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haroni" pitchFamily="2" charset="-79"/>
              </a:rPr>
              <a:t>2016</a:t>
            </a:r>
            <a:endParaRPr lang="zh-CN" altLang="en-US" sz="6000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haroni" pitchFamily="2" charset="-79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34292" y="3760619"/>
            <a:ext cx="149876" cy="1498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40210" y="895275"/>
            <a:ext cx="144328" cy="1443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752927" y="1051816"/>
            <a:ext cx="242415" cy="242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8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59832" y="987574"/>
            <a:ext cx="3024336" cy="3024336"/>
          </a:xfrm>
          <a:prstGeom prst="ellipse">
            <a:avLst/>
          </a:prstGeom>
          <a:solidFill>
            <a:srgbClr val="01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203848" y="974849"/>
            <a:ext cx="720080" cy="720080"/>
          </a:xfrm>
          <a:prstGeom prst="ellipse">
            <a:avLst/>
          </a:prstGeom>
          <a:solidFill>
            <a:srgbClr val="F8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339752" y="2715766"/>
            <a:ext cx="288032" cy="288032"/>
          </a:xfrm>
          <a:prstGeom prst="ellipse">
            <a:avLst/>
          </a:prstGeom>
          <a:solidFill>
            <a:srgbClr val="A3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1600" y="2211710"/>
            <a:ext cx="288032" cy="288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55576" y="4009790"/>
            <a:ext cx="74128" cy="7412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34032" y="2067694"/>
            <a:ext cx="211440" cy="211440"/>
          </a:xfrm>
          <a:prstGeom prst="ellipse">
            <a:avLst/>
          </a:prstGeom>
          <a:solidFill>
            <a:srgbClr val="F8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55576" y="2010250"/>
            <a:ext cx="163164" cy="163164"/>
          </a:xfrm>
          <a:prstGeom prst="ellipse">
            <a:avLst/>
          </a:prstGeom>
          <a:solidFill>
            <a:srgbClr val="01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85742" y="3651870"/>
            <a:ext cx="163164" cy="163164"/>
          </a:xfrm>
          <a:prstGeom prst="ellipse">
            <a:avLst/>
          </a:prstGeom>
          <a:solidFill>
            <a:srgbClr val="01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34438" y="3546150"/>
            <a:ext cx="228828" cy="228828"/>
          </a:xfrm>
          <a:prstGeom prst="ellipse">
            <a:avLst/>
          </a:prstGeom>
          <a:solidFill>
            <a:srgbClr val="F8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42929" y="1589209"/>
            <a:ext cx="180799" cy="180799"/>
          </a:xfrm>
          <a:prstGeom prst="ellipse">
            <a:avLst/>
          </a:prstGeom>
          <a:solidFill>
            <a:srgbClr val="C6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06"/>
          <p:cNvSpPr>
            <a:spLocks noEditPoints="1"/>
          </p:cNvSpPr>
          <p:nvPr/>
        </p:nvSpPr>
        <p:spPr bwMode="auto">
          <a:xfrm>
            <a:off x="3351415" y="1100622"/>
            <a:ext cx="468533" cy="468533"/>
          </a:xfrm>
          <a:custGeom>
            <a:avLst/>
            <a:gdLst>
              <a:gd name="T0" fmla="*/ 73 w 114"/>
              <a:gd name="T1" fmla="*/ 0 h 115"/>
              <a:gd name="T2" fmla="*/ 23 w 114"/>
              <a:gd name="T3" fmla="*/ 0 h 115"/>
              <a:gd name="T4" fmla="*/ 0 w 114"/>
              <a:gd name="T5" fmla="*/ 103 h 115"/>
              <a:gd name="T6" fmla="*/ 30 w 114"/>
              <a:gd name="T7" fmla="*/ 103 h 115"/>
              <a:gd name="T8" fmla="*/ 37 w 114"/>
              <a:gd name="T9" fmla="*/ 69 h 115"/>
              <a:gd name="T10" fmla="*/ 58 w 114"/>
              <a:gd name="T11" fmla="*/ 69 h 115"/>
              <a:gd name="T12" fmla="*/ 100 w 114"/>
              <a:gd name="T13" fmla="*/ 35 h 115"/>
              <a:gd name="T14" fmla="*/ 73 w 114"/>
              <a:gd name="T15" fmla="*/ 0 h 115"/>
              <a:gd name="T16" fmla="*/ 51 w 114"/>
              <a:gd name="T17" fmla="*/ 49 h 115"/>
              <a:gd name="T18" fmla="*/ 41 w 114"/>
              <a:gd name="T19" fmla="*/ 49 h 115"/>
              <a:gd name="T20" fmla="*/ 48 w 114"/>
              <a:gd name="T21" fmla="*/ 21 h 115"/>
              <a:gd name="T22" fmla="*/ 62 w 114"/>
              <a:gd name="T23" fmla="*/ 21 h 115"/>
              <a:gd name="T24" fmla="*/ 72 w 114"/>
              <a:gd name="T25" fmla="*/ 28 h 115"/>
              <a:gd name="T26" fmla="*/ 70 w 114"/>
              <a:gd name="T27" fmla="*/ 28 h 115"/>
              <a:gd name="T28" fmla="*/ 56 w 114"/>
              <a:gd name="T29" fmla="*/ 28 h 115"/>
              <a:gd name="T30" fmla="*/ 51 w 114"/>
              <a:gd name="T31" fmla="*/ 49 h 115"/>
              <a:gd name="T32" fmla="*/ 72 w 114"/>
              <a:gd name="T33" fmla="*/ 35 h 115"/>
              <a:gd name="T34" fmla="*/ 56 w 114"/>
              <a:gd name="T35" fmla="*/ 49 h 115"/>
              <a:gd name="T36" fmla="*/ 59 w 114"/>
              <a:gd name="T37" fmla="*/ 34 h 115"/>
              <a:gd name="T38" fmla="*/ 72 w 114"/>
              <a:gd name="T39" fmla="*/ 34 h 115"/>
              <a:gd name="T40" fmla="*/ 72 w 114"/>
              <a:gd name="T41" fmla="*/ 35 h 115"/>
              <a:gd name="T42" fmla="*/ 108 w 114"/>
              <a:gd name="T43" fmla="*/ 42 h 115"/>
              <a:gd name="T44" fmla="*/ 107 w 114"/>
              <a:gd name="T45" fmla="*/ 23 h 115"/>
              <a:gd name="T46" fmla="*/ 111 w 114"/>
              <a:gd name="T47" fmla="*/ 48 h 115"/>
              <a:gd name="T48" fmla="*/ 70 w 114"/>
              <a:gd name="T49" fmla="*/ 81 h 115"/>
              <a:gd name="T50" fmla="*/ 49 w 114"/>
              <a:gd name="T51" fmla="*/ 81 h 115"/>
              <a:gd name="T52" fmla="*/ 41 w 114"/>
              <a:gd name="T53" fmla="*/ 115 h 115"/>
              <a:gd name="T54" fmla="*/ 12 w 114"/>
              <a:gd name="T55" fmla="*/ 115 h 115"/>
              <a:gd name="T56" fmla="*/ 13 w 114"/>
              <a:gd name="T57" fmla="*/ 110 h 115"/>
              <a:gd name="T58" fmla="*/ 38 w 114"/>
              <a:gd name="T59" fmla="*/ 110 h 115"/>
              <a:gd name="T60" fmla="*/ 45 w 114"/>
              <a:gd name="T61" fmla="*/ 76 h 115"/>
              <a:gd name="T62" fmla="*/ 66 w 114"/>
              <a:gd name="T63" fmla="*/ 76 h 115"/>
              <a:gd name="T64" fmla="*/ 108 w 114"/>
              <a:gd name="T65" fmla="*/ 4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4" h="115">
                <a:moveTo>
                  <a:pt x="73" y="0"/>
                </a:moveTo>
                <a:cubicBezTo>
                  <a:pt x="23" y="0"/>
                  <a:pt x="23" y="0"/>
                  <a:pt x="23" y="0"/>
                </a:cubicBezTo>
                <a:cubicBezTo>
                  <a:pt x="0" y="103"/>
                  <a:pt x="0" y="103"/>
                  <a:pt x="0" y="103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7" y="69"/>
                  <a:pt x="37" y="69"/>
                  <a:pt x="37" y="69"/>
                </a:cubicBezTo>
                <a:cubicBezTo>
                  <a:pt x="58" y="69"/>
                  <a:pt x="58" y="69"/>
                  <a:pt x="58" y="69"/>
                </a:cubicBezTo>
                <a:cubicBezTo>
                  <a:pt x="78" y="69"/>
                  <a:pt x="95" y="56"/>
                  <a:pt x="100" y="35"/>
                </a:cubicBezTo>
                <a:cubicBezTo>
                  <a:pt x="105" y="11"/>
                  <a:pt x="88" y="0"/>
                  <a:pt x="73" y="0"/>
                </a:cubicBezTo>
                <a:close/>
                <a:moveTo>
                  <a:pt x="51" y="49"/>
                </a:moveTo>
                <a:cubicBezTo>
                  <a:pt x="41" y="49"/>
                  <a:pt x="41" y="49"/>
                  <a:pt x="41" y="49"/>
                </a:cubicBezTo>
                <a:cubicBezTo>
                  <a:pt x="48" y="21"/>
                  <a:pt x="48" y="21"/>
                  <a:pt x="48" y="21"/>
                </a:cubicBezTo>
                <a:cubicBezTo>
                  <a:pt x="62" y="21"/>
                  <a:pt x="62" y="21"/>
                  <a:pt x="62" y="21"/>
                </a:cubicBezTo>
                <a:cubicBezTo>
                  <a:pt x="67" y="21"/>
                  <a:pt x="71" y="24"/>
                  <a:pt x="72" y="28"/>
                </a:cubicBezTo>
                <a:cubicBezTo>
                  <a:pt x="71" y="28"/>
                  <a:pt x="71" y="28"/>
                  <a:pt x="70" y="28"/>
                </a:cubicBezTo>
                <a:cubicBezTo>
                  <a:pt x="56" y="28"/>
                  <a:pt x="56" y="28"/>
                  <a:pt x="56" y="28"/>
                </a:cubicBezTo>
                <a:lnTo>
                  <a:pt x="51" y="49"/>
                </a:lnTo>
                <a:close/>
                <a:moveTo>
                  <a:pt x="72" y="35"/>
                </a:moveTo>
                <a:cubicBezTo>
                  <a:pt x="70" y="43"/>
                  <a:pt x="63" y="49"/>
                  <a:pt x="56" y="49"/>
                </a:cubicBezTo>
                <a:cubicBezTo>
                  <a:pt x="59" y="34"/>
                  <a:pt x="59" y="34"/>
                  <a:pt x="59" y="34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34"/>
                  <a:pt x="72" y="35"/>
                  <a:pt x="72" y="35"/>
                </a:cubicBezTo>
                <a:moveTo>
                  <a:pt x="108" y="42"/>
                </a:moveTo>
                <a:cubicBezTo>
                  <a:pt x="110" y="34"/>
                  <a:pt x="109" y="28"/>
                  <a:pt x="107" y="23"/>
                </a:cubicBezTo>
                <a:cubicBezTo>
                  <a:pt x="111" y="28"/>
                  <a:pt x="114" y="37"/>
                  <a:pt x="111" y="48"/>
                </a:cubicBezTo>
                <a:cubicBezTo>
                  <a:pt x="107" y="69"/>
                  <a:pt x="90" y="81"/>
                  <a:pt x="70" y="81"/>
                </a:cubicBezTo>
                <a:cubicBezTo>
                  <a:pt x="49" y="81"/>
                  <a:pt x="49" y="81"/>
                  <a:pt x="49" y="81"/>
                </a:cubicBezTo>
                <a:cubicBezTo>
                  <a:pt x="41" y="115"/>
                  <a:pt x="41" y="115"/>
                  <a:pt x="41" y="115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38" y="110"/>
                  <a:pt x="38" y="110"/>
                  <a:pt x="38" y="110"/>
                </a:cubicBezTo>
                <a:cubicBezTo>
                  <a:pt x="45" y="76"/>
                  <a:pt x="45" y="76"/>
                  <a:pt x="4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6" y="76"/>
                  <a:pt x="103" y="63"/>
                  <a:pt x="108" y="42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608129" y="1113823"/>
            <a:ext cx="161784" cy="161784"/>
          </a:xfrm>
          <a:prstGeom prst="ellipse">
            <a:avLst/>
          </a:prstGeom>
          <a:solidFill>
            <a:srgbClr val="C6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80312" y="1770008"/>
            <a:ext cx="253168" cy="253168"/>
          </a:xfrm>
          <a:prstGeom prst="ellipse">
            <a:avLst/>
          </a:prstGeom>
          <a:solidFill>
            <a:srgbClr val="01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775139" y="2044576"/>
            <a:ext cx="128838" cy="128838"/>
          </a:xfrm>
          <a:prstGeom prst="ellipse">
            <a:avLst/>
          </a:prstGeom>
          <a:solidFill>
            <a:srgbClr val="F8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580112" y="3531726"/>
            <a:ext cx="144016" cy="144016"/>
          </a:xfrm>
          <a:prstGeom prst="ellipse">
            <a:avLst/>
          </a:prstGeom>
          <a:solidFill>
            <a:srgbClr val="F89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228184" y="2715766"/>
            <a:ext cx="144016" cy="1440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78425" y="3561866"/>
            <a:ext cx="113876" cy="113876"/>
          </a:xfrm>
          <a:prstGeom prst="ellipse">
            <a:avLst/>
          </a:prstGeom>
          <a:solidFill>
            <a:srgbClr val="01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615945" y="3003798"/>
            <a:ext cx="360040" cy="360040"/>
          </a:xfrm>
          <a:prstGeom prst="ellipse">
            <a:avLst/>
          </a:prstGeom>
          <a:solidFill>
            <a:srgbClr val="A3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940152" y="3865774"/>
            <a:ext cx="144016" cy="144016"/>
          </a:xfrm>
          <a:prstGeom prst="ellipse">
            <a:avLst/>
          </a:prstGeom>
          <a:solidFill>
            <a:srgbClr val="A3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216345" y="4153806"/>
            <a:ext cx="180020" cy="180020"/>
          </a:xfrm>
          <a:prstGeom prst="ellipse">
            <a:avLst/>
          </a:prstGeom>
          <a:solidFill>
            <a:srgbClr val="A3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152320" y="2930858"/>
            <a:ext cx="145879" cy="145879"/>
          </a:xfrm>
          <a:prstGeom prst="ellipse">
            <a:avLst/>
          </a:prstGeom>
          <a:solidFill>
            <a:srgbClr val="A3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020272" y="2988981"/>
            <a:ext cx="96030" cy="96030"/>
          </a:xfrm>
          <a:prstGeom prst="ellipse">
            <a:avLst/>
          </a:prstGeom>
          <a:solidFill>
            <a:srgbClr val="C6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5390945" y="874527"/>
            <a:ext cx="401080" cy="401080"/>
          </a:xfrm>
          <a:prstGeom prst="line">
            <a:avLst/>
          </a:prstGeom>
          <a:ln>
            <a:solidFill>
              <a:srgbClr val="01AF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800342" y="625851"/>
            <a:ext cx="401080" cy="401080"/>
          </a:xfrm>
          <a:prstGeom prst="line">
            <a:avLst/>
          </a:prstGeom>
          <a:ln>
            <a:solidFill>
              <a:srgbClr val="01AF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715276" y="3865774"/>
            <a:ext cx="401080" cy="401080"/>
          </a:xfrm>
          <a:prstGeom prst="line">
            <a:avLst/>
          </a:prstGeom>
          <a:ln>
            <a:solidFill>
              <a:srgbClr val="01AF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124673" y="3617098"/>
            <a:ext cx="401080" cy="401080"/>
          </a:xfrm>
          <a:prstGeom prst="line">
            <a:avLst/>
          </a:prstGeom>
          <a:ln>
            <a:solidFill>
              <a:srgbClr val="01AF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8"/>
          <p:cNvSpPr txBox="1"/>
          <p:nvPr/>
        </p:nvSpPr>
        <p:spPr>
          <a:xfrm>
            <a:off x="3226596" y="2126727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Microsoft Himalaya" pitchFamily="2" charset="0"/>
              </a:rPr>
              <a:t>PPT</a:t>
            </a:r>
            <a:r>
              <a:rPr lang="zh-CN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Microsoft Himalaya" pitchFamily="2" charset="0"/>
              </a:rPr>
              <a:t>首页练习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4035311" y="1410321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Kozuka Gothic Pr6N L" pitchFamily="34" charset="-128"/>
                <a:ea typeface="Kozuka Gothic Pr6N L" pitchFamily="34" charset="-128"/>
              </a:rPr>
              <a:t>2016</a:t>
            </a:r>
            <a:endParaRPr lang="zh-CN" altLang="en-US" sz="3600" b="1" dirty="0">
              <a:solidFill>
                <a:schemeClr val="bg1"/>
              </a:solidFill>
              <a:latin typeface="Kozuka Gothic Pr6N L" pitchFamily="34" charset="-128"/>
              <a:ea typeface="Kozuka Gothic Pr6N L" pitchFamily="34" charset="-128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3440921" y="2843133"/>
            <a:ext cx="226215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en-US" altLang="zh-CN" sz="1200" dirty="0">
                <a:ln w="18415" cmpd="sng">
                  <a:noFill/>
                  <a:prstDash val="solid"/>
                </a:ln>
                <a:effectLst/>
              </a:rPr>
              <a:t>Microsoft Office PowerPoint</a:t>
            </a:r>
            <a:endParaRPr lang="zh-CN" altLang="en-US" sz="1200" dirty="0">
              <a:ln w="18415" cmpd="sng">
                <a:noFill/>
                <a:prstDash val="solid"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298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03848" y="1203598"/>
            <a:ext cx="2736304" cy="27363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726291" y="769386"/>
            <a:ext cx="648072" cy="648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940152" y="303498"/>
            <a:ext cx="720080" cy="7200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445600" y="4050077"/>
            <a:ext cx="648072" cy="648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659461" y="3584189"/>
            <a:ext cx="720080" cy="7200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90239" y="2744062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n w="18415" cmpd="sng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itchFamily="2" charset="-79"/>
                <a:ea typeface="Kozuka Gothic Pro L" pitchFamily="34" charset="-128"/>
                <a:cs typeface="Aharoni" pitchFamily="2" charset="-79"/>
              </a:rPr>
              <a:t>Microsoft Office PowerPoint</a:t>
            </a:r>
            <a:endParaRPr lang="zh-CN" altLang="en-US" sz="1400" dirty="0">
              <a:ln w="18415" cmpd="sng">
                <a:noFill/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itchFamily="2" charset="-79"/>
              <a:ea typeface="Kozuka Gothic Pro L" pitchFamily="34" charset="-128"/>
              <a:cs typeface="Aharoni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4727" y="1227685"/>
            <a:ext cx="1614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300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haroni" pitchFamily="2" charset="-79"/>
                <a:ea typeface="Microsoft JhengHei" pitchFamily="34" charset="-120"/>
                <a:cs typeface="Aharoni" pitchFamily="2" charset="-79"/>
              </a:rPr>
              <a:t>2016</a:t>
            </a:r>
            <a:endParaRPr lang="zh-CN" altLang="en-US" sz="6000" spc="300" dirty="0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haroni" pitchFamily="2" charset="-79"/>
              <a:ea typeface="Microsoft JhengHei" pitchFamily="34" charset="-120"/>
              <a:cs typeface="Aharoni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92540" y="307580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Kozuka Gothic Pro EL" pitchFamily="34" charset="-128"/>
                <a:ea typeface="Kozuka Gothic Pro EL" pitchFamily="34" charset="-128"/>
              </a:rPr>
              <a:t>PowerPoint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2441913" y="2088453"/>
            <a:ext cx="3079719" cy="517122"/>
          </a:xfrm>
          <a:prstGeom prst="parallelogram">
            <a:avLst>
              <a:gd name="adj" fmla="val 41841"/>
            </a:avLst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611983" y="2054627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3200" spc="3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首页练习</a:t>
            </a:r>
          </a:p>
        </p:txBody>
      </p:sp>
      <p:sp>
        <p:nvSpPr>
          <p:cNvPr id="31" name="平行四边形 30"/>
          <p:cNvSpPr/>
          <p:nvPr/>
        </p:nvSpPr>
        <p:spPr>
          <a:xfrm>
            <a:off x="6444208" y="2797490"/>
            <a:ext cx="216024" cy="200919"/>
          </a:xfrm>
          <a:prstGeom prst="parallelogram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平行四边形 31"/>
          <p:cNvSpPr/>
          <p:nvPr/>
        </p:nvSpPr>
        <p:spPr>
          <a:xfrm>
            <a:off x="6158339" y="2797490"/>
            <a:ext cx="216024" cy="200919"/>
          </a:xfrm>
          <a:prstGeom prst="parallelogram">
            <a:avLst/>
          </a:prstGeom>
          <a:solidFill>
            <a:srgbClr val="35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32"/>
          <p:cNvSpPr/>
          <p:nvPr/>
        </p:nvSpPr>
        <p:spPr>
          <a:xfrm>
            <a:off x="3379541" y="2703967"/>
            <a:ext cx="3280691" cy="45719"/>
          </a:xfrm>
          <a:prstGeom prst="parallelogram">
            <a:avLst/>
          </a:prstGeom>
          <a:solidFill>
            <a:srgbClr val="35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831003" y="3832667"/>
            <a:ext cx="254191" cy="254191"/>
          </a:xfrm>
          <a:prstGeom prst="ellipse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513022" y="3440836"/>
            <a:ext cx="98961" cy="98961"/>
          </a:xfrm>
          <a:prstGeom prst="ellipse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652069" y="3663015"/>
            <a:ext cx="157653" cy="157653"/>
          </a:xfrm>
          <a:prstGeom prst="ellipse">
            <a:avLst/>
          </a:prstGeom>
          <a:solidFill>
            <a:srgbClr val="35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219450" y="1092004"/>
            <a:ext cx="2686049" cy="879672"/>
          </a:xfrm>
          <a:custGeom>
            <a:avLst/>
            <a:gdLst>
              <a:gd name="connsiteX0" fmla="*/ 0 w 2956655"/>
              <a:gd name="connsiteY0" fmla="*/ 1478328 h 2956655"/>
              <a:gd name="connsiteX1" fmla="*/ 1478328 w 2956655"/>
              <a:gd name="connsiteY1" fmla="*/ 0 h 2956655"/>
              <a:gd name="connsiteX2" fmla="*/ 2956656 w 2956655"/>
              <a:gd name="connsiteY2" fmla="*/ 1478328 h 2956655"/>
              <a:gd name="connsiteX3" fmla="*/ 1478328 w 2956655"/>
              <a:gd name="connsiteY3" fmla="*/ 2956656 h 2956655"/>
              <a:gd name="connsiteX4" fmla="*/ 0 w 2956655"/>
              <a:gd name="connsiteY4" fmla="*/ 1478328 h 2956655"/>
              <a:gd name="connsiteX0" fmla="*/ 113700 w 3070356"/>
              <a:gd name="connsiteY0" fmla="*/ 1489667 h 2967995"/>
              <a:gd name="connsiteX1" fmla="*/ 267006 w 3070356"/>
              <a:gd name="connsiteY1" fmla="*/ 841967 h 2967995"/>
              <a:gd name="connsiteX2" fmla="*/ 1592028 w 3070356"/>
              <a:gd name="connsiteY2" fmla="*/ 11339 h 2967995"/>
              <a:gd name="connsiteX3" fmla="*/ 3070356 w 3070356"/>
              <a:gd name="connsiteY3" fmla="*/ 1489667 h 2967995"/>
              <a:gd name="connsiteX4" fmla="*/ 1592028 w 3070356"/>
              <a:gd name="connsiteY4" fmla="*/ 2967995 h 2967995"/>
              <a:gd name="connsiteX5" fmla="*/ 113700 w 3070356"/>
              <a:gd name="connsiteY5" fmla="*/ 1489667 h 2967995"/>
              <a:gd name="connsiteX0" fmla="*/ 113700 w 3070356"/>
              <a:gd name="connsiteY0" fmla="*/ 1491370 h 2969698"/>
              <a:gd name="connsiteX1" fmla="*/ 267006 w 3070356"/>
              <a:gd name="connsiteY1" fmla="*/ 843670 h 2969698"/>
              <a:gd name="connsiteX2" fmla="*/ 1592028 w 3070356"/>
              <a:gd name="connsiteY2" fmla="*/ 13042 h 2969698"/>
              <a:gd name="connsiteX3" fmla="*/ 3070356 w 3070356"/>
              <a:gd name="connsiteY3" fmla="*/ 1491370 h 2969698"/>
              <a:gd name="connsiteX4" fmla="*/ 1592028 w 3070356"/>
              <a:gd name="connsiteY4" fmla="*/ 2969698 h 2969698"/>
              <a:gd name="connsiteX5" fmla="*/ 113700 w 3070356"/>
              <a:gd name="connsiteY5" fmla="*/ 1491370 h 2969698"/>
              <a:gd name="connsiteX0" fmla="*/ 113700 w 3070356"/>
              <a:gd name="connsiteY0" fmla="*/ 1472696 h 2951024"/>
              <a:gd name="connsiteX1" fmla="*/ 267006 w 3070356"/>
              <a:gd name="connsiteY1" fmla="*/ 824996 h 2951024"/>
              <a:gd name="connsiteX2" fmla="*/ 1639653 w 3070356"/>
              <a:gd name="connsiteY2" fmla="*/ 13418 h 2951024"/>
              <a:gd name="connsiteX3" fmla="*/ 3070356 w 3070356"/>
              <a:gd name="connsiteY3" fmla="*/ 1472696 h 2951024"/>
              <a:gd name="connsiteX4" fmla="*/ 1592028 w 3070356"/>
              <a:gd name="connsiteY4" fmla="*/ 2951024 h 2951024"/>
              <a:gd name="connsiteX5" fmla="*/ 113700 w 3070356"/>
              <a:gd name="connsiteY5" fmla="*/ 1472696 h 2951024"/>
              <a:gd name="connsiteX0" fmla="*/ 113700 w 3070356"/>
              <a:gd name="connsiteY0" fmla="*/ 1459560 h 2937888"/>
              <a:gd name="connsiteX1" fmla="*/ 267006 w 3070356"/>
              <a:gd name="connsiteY1" fmla="*/ 811860 h 2937888"/>
              <a:gd name="connsiteX2" fmla="*/ 1639653 w 3070356"/>
              <a:gd name="connsiteY2" fmla="*/ 282 h 2937888"/>
              <a:gd name="connsiteX3" fmla="*/ 3070356 w 3070356"/>
              <a:gd name="connsiteY3" fmla="*/ 1459560 h 2937888"/>
              <a:gd name="connsiteX4" fmla="*/ 1592028 w 3070356"/>
              <a:gd name="connsiteY4" fmla="*/ 2937888 h 2937888"/>
              <a:gd name="connsiteX5" fmla="*/ 113700 w 3070356"/>
              <a:gd name="connsiteY5" fmla="*/ 1459560 h 2937888"/>
              <a:gd name="connsiteX0" fmla="*/ 113700 w 3070356"/>
              <a:gd name="connsiteY0" fmla="*/ 1459978 h 2938306"/>
              <a:gd name="connsiteX1" fmla="*/ 267006 w 3070356"/>
              <a:gd name="connsiteY1" fmla="*/ 812278 h 2938306"/>
              <a:gd name="connsiteX2" fmla="*/ 1639653 w 3070356"/>
              <a:gd name="connsiteY2" fmla="*/ 700 h 2938306"/>
              <a:gd name="connsiteX3" fmla="*/ 3070356 w 3070356"/>
              <a:gd name="connsiteY3" fmla="*/ 1459978 h 2938306"/>
              <a:gd name="connsiteX4" fmla="*/ 1592028 w 3070356"/>
              <a:gd name="connsiteY4" fmla="*/ 2938306 h 2938306"/>
              <a:gd name="connsiteX5" fmla="*/ 113700 w 3070356"/>
              <a:gd name="connsiteY5" fmla="*/ 1459978 h 2938306"/>
              <a:gd name="connsiteX0" fmla="*/ 113700 w 3070356"/>
              <a:gd name="connsiteY0" fmla="*/ 1459978 h 2938306"/>
              <a:gd name="connsiteX1" fmla="*/ 267006 w 3070356"/>
              <a:gd name="connsiteY1" fmla="*/ 812278 h 2938306"/>
              <a:gd name="connsiteX2" fmla="*/ 1639653 w 3070356"/>
              <a:gd name="connsiteY2" fmla="*/ 700 h 2938306"/>
              <a:gd name="connsiteX3" fmla="*/ 3070356 w 3070356"/>
              <a:gd name="connsiteY3" fmla="*/ 1459978 h 2938306"/>
              <a:gd name="connsiteX4" fmla="*/ 1592028 w 3070356"/>
              <a:gd name="connsiteY4" fmla="*/ 2938306 h 2938306"/>
              <a:gd name="connsiteX5" fmla="*/ 205140 w 3070356"/>
              <a:gd name="connsiteY5" fmla="*/ 1551418 h 2938306"/>
              <a:gd name="connsiteX0" fmla="*/ 70330 w 2873680"/>
              <a:gd name="connsiteY0" fmla="*/ 812278 h 2938306"/>
              <a:gd name="connsiteX1" fmla="*/ 1442977 w 2873680"/>
              <a:gd name="connsiteY1" fmla="*/ 700 h 2938306"/>
              <a:gd name="connsiteX2" fmla="*/ 2873680 w 2873680"/>
              <a:gd name="connsiteY2" fmla="*/ 1459978 h 2938306"/>
              <a:gd name="connsiteX3" fmla="*/ 1395352 w 2873680"/>
              <a:gd name="connsiteY3" fmla="*/ 2938306 h 2938306"/>
              <a:gd name="connsiteX4" fmla="*/ 8464 w 2873680"/>
              <a:gd name="connsiteY4" fmla="*/ 1551418 h 2938306"/>
              <a:gd name="connsiteX0" fmla="*/ 0 w 2803350"/>
              <a:gd name="connsiteY0" fmla="*/ 812278 h 2938306"/>
              <a:gd name="connsiteX1" fmla="*/ 1372647 w 2803350"/>
              <a:gd name="connsiteY1" fmla="*/ 700 h 2938306"/>
              <a:gd name="connsiteX2" fmla="*/ 2803350 w 2803350"/>
              <a:gd name="connsiteY2" fmla="*/ 1459978 h 2938306"/>
              <a:gd name="connsiteX3" fmla="*/ 1325022 w 2803350"/>
              <a:gd name="connsiteY3" fmla="*/ 2938306 h 2938306"/>
              <a:gd name="connsiteX0" fmla="*/ 0 w 2803350"/>
              <a:gd name="connsiteY0" fmla="*/ 812278 h 1459978"/>
              <a:gd name="connsiteX1" fmla="*/ 1372647 w 2803350"/>
              <a:gd name="connsiteY1" fmla="*/ 700 h 1459978"/>
              <a:gd name="connsiteX2" fmla="*/ 2803350 w 2803350"/>
              <a:gd name="connsiteY2" fmla="*/ 1459978 h 1459978"/>
              <a:gd name="connsiteX0" fmla="*/ 0 w 2803350"/>
              <a:gd name="connsiteY0" fmla="*/ 812278 h 1459978"/>
              <a:gd name="connsiteX1" fmla="*/ 1372647 w 2803350"/>
              <a:gd name="connsiteY1" fmla="*/ 700 h 1459978"/>
              <a:gd name="connsiteX2" fmla="*/ 2803350 w 2803350"/>
              <a:gd name="connsiteY2" fmla="*/ 1459978 h 1459978"/>
              <a:gd name="connsiteX0" fmla="*/ 0 w 2816130"/>
              <a:gd name="connsiteY0" fmla="*/ 811578 h 1459278"/>
              <a:gd name="connsiteX1" fmla="*/ 1372647 w 2816130"/>
              <a:gd name="connsiteY1" fmla="*/ 0 h 1459278"/>
              <a:gd name="connsiteX2" fmla="*/ 2666999 w 2816130"/>
              <a:gd name="connsiteY2" fmla="*/ 849678 h 1459278"/>
              <a:gd name="connsiteX3" fmla="*/ 2803350 w 2816130"/>
              <a:gd name="connsiteY3" fmla="*/ 1459278 h 1459278"/>
              <a:gd name="connsiteX0" fmla="*/ 0 w 2816130"/>
              <a:gd name="connsiteY0" fmla="*/ 811578 h 1459278"/>
              <a:gd name="connsiteX1" fmla="*/ 1372647 w 2816130"/>
              <a:gd name="connsiteY1" fmla="*/ 0 h 1459278"/>
              <a:gd name="connsiteX2" fmla="*/ 2666999 w 2816130"/>
              <a:gd name="connsiteY2" fmla="*/ 849678 h 1459278"/>
              <a:gd name="connsiteX3" fmla="*/ 2803350 w 2816130"/>
              <a:gd name="connsiteY3" fmla="*/ 1459278 h 1459278"/>
              <a:gd name="connsiteX0" fmla="*/ 0 w 2666999"/>
              <a:gd name="connsiteY0" fmla="*/ 811578 h 849678"/>
              <a:gd name="connsiteX1" fmla="*/ 1372647 w 2666999"/>
              <a:gd name="connsiteY1" fmla="*/ 0 h 849678"/>
              <a:gd name="connsiteX2" fmla="*/ 2666999 w 2666999"/>
              <a:gd name="connsiteY2" fmla="*/ 849678 h 849678"/>
              <a:gd name="connsiteX0" fmla="*/ 0 w 2666999"/>
              <a:gd name="connsiteY0" fmla="*/ 811578 h 849678"/>
              <a:gd name="connsiteX1" fmla="*/ 1372647 w 2666999"/>
              <a:gd name="connsiteY1" fmla="*/ 0 h 849678"/>
              <a:gd name="connsiteX2" fmla="*/ 2666999 w 2666999"/>
              <a:gd name="connsiteY2" fmla="*/ 849678 h 849678"/>
              <a:gd name="connsiteX0" fmla="*/ 0 w 2666999"/>
              <a:gd name="connsiteY0" fmla="*/ 811598 h 849698"/>
              <a:gd name="connsiteX1" fmla="*/ 1372647 w 2666999"/>
              <a:gd name="connsiteY1" fmla="*/ 20 h 849698"/>
              <a:gd name="connsiteX2" fmla="*/ 2666999 w 2666999"/>
              <a:gd name="connsiteY2" fmla="*/ 849698 h 849698"/>
              <a:gd name="connsiteX0" fmla="*/ 0 w 2666999"/>
              <a:gd name="connsiteY0" fmla="*/ 811598 h 849698"/>
              <a:gd name="connsiteX1" fmla="*/ 1372647 w 2666999"/>
              <a:gd name="connsiteY1" fmla="*/ 20 h 849698"/>
              <a:gd name="connsiteX2" fmla="*/ 2666999 w 2666999"/>
              <a:gd name="connsiteY2" fmla="*/ 849698 h 849698"/>
              <a:gd name="connsiteX0" fmla="*/ 0 w 2666999"/>
              <a:gd name="connsiteY0" fmla="*/ 811591 h 849691"/>
              <a:gd name="connsiteX1" fmla="*/ 1372647 w 2666999"/>
              <a:gd name="connsiteY1" fmla="*/ 13 h 849691"/>
              <a:gd name="connsiteX2" fmla="*/ 2666999 w 2666999"/>
              <a:gd name="connsiteY2" fmla="*/ 849691 h 849691"/>
              <a:gd name="connsiteX0" fmla="*/ 0 w 2666999"/>
              <a:gd name="connsiteY0" fmla="*/ 811591 h 849691"/>
              <a:gd name="connsiteX1" fmla="*/ 1372647 w 2666999"/>
              <a:gd name="connsiteY1" fmla="*/ 13 h 849691"/>
              <a:gd name="connsiteX2" fmla="*/ 2666999 w 2666999"/>
              <a:gd name="connsiteY2" fmla="*/ 849691 h 849691"/>
              <a:gd name="connsiteX0" fmla="*/ 0 w 2666999"/>
              <a:gd name="connsiteY0" fmla="*/ 811591 h 849691"/>
              <a:gd name="connsiteX1" fmla="*/ 1372647 w 2666999"/>
              <a:gd name="connsiteY1" fmla="*/ 13 h 849691"/>
              <a:gd name="connsiteX2" fmla="*/ 2666999 w 2666999"/>
              <a:gd name="connsiteY2" fmla="*/ 849691 h 849691"/>
              <a:gd name="connsiteX0" fmla="*/ 0 w 2686049"/>
              <a:gd name="connsiteY0" fmla="*/ 859207 h 859207"/>
              <a:gd name="connsiteX1" fmla="*/ 1391697 w 2686049"/>
              <a:gd name="connsiteY1" fmla="*/ 4 h 859207"/>
              <a:gd name="connsiteX2" fmla="*/ 2686049 w 2686049"/>
              <a:gd name="connsiteY2" fmla="*/ 849682 h 859207"/>
              <a:gd name="connsiteX0" fmla="*/ 0 w 2686049"/>
              <a:gd name="connsiteY0" fmla="*/ 859207 h 859207"/>
              <a:gd name="connsiteX1" fmla="*/ 1391697 w 2686049"/>
              <a:gd name="connsiteY1" fmla="*/ 4 h 859207"/>
              <a:gd name="connsiteX2" fmla="*/ 2686049 w 2686049"/>
              <a:gd name="connsiteY2" fmla="*/ 849682 h 859207"/>
              <a:gd name="connsiteX0" fmla="*/ 0 w 2686049"/>
              <a:gd name="connsiteY0" fmla="*/ 859386 h 859386"/>
              <a:gd name="connsiteX1" fmla="*/ 1391697 w 2686049"/>
              <a:gd name="connsiteY1" fmla="*/ 183 h 859386"/>
              <a:gd name="connsiteX2" fmla="*/ 2686049 w 2686049"/>
              <a:gd name="connsiteY2" fmla="*/ 849861 h 859386"/>
              <a:gd name="connsiteX0" fmla="*/ 0 w 2686049"/>
              <a:gd name="connsiteY0" fmla="*/ 859386 h 859386"/>
              <a:gd name="connsiteX1" fmla="*/ 1391697 w 2686049"/>
              <a:gd name="connsiteY1" fmla="*/ 183 h 859386"/>
              <a:gd name="connsiteX2" fmla="*/ 2686049 w 2686049"/>
              <a:gd name="connsiteY2" fmla="*/ 849861 h 859386"/>
              <a:gd name="connsiteX0" fmla="*/ 0 w 2686049"/>
              <a:gd name="connsiteY0" fmla="*/ 986326 h 986326"/>
              <a:gd name="connsiteX1" fmla="*/ 1366297 w 2686049"/>
              <a:gd name="connsiteY1" fmla="*/ 123 h 986326"/>
              <a:gd name="connsiteX2" fmla="*/ 2686049 w 2686049"/>
              <a:gd name="connsiteY2" fmla="*/ 976801 h 986326"/>
              <a:gd name="connsiteX0" fmla="*/ 0 w 2686049"/>
              <a:gd name="connsiteY0" fmla="*/ 878424 h 878424"/>
              <a:gd name="connsiteX1" fmla="*/ 1353597 w 2686049"/>
              <a:gd name="connsiteY1" fmla="*/ 171 h 878424"/>
              <a:gd name="connsiteX2" fmla="*/ 2686049 w 2686049"/>
              <a:gd name="connsiteY2" fmla="*/ 868899 h 878424"/>
              <a:gd name="connsiteX0" fmla="*/ 0 w 2686049"/>
              <a:gd name="connsiteY0" fmla="*/ 879672 h 879672"/>
              <a:gd name="connsiteX1" fmla="*/ 1353597 w 2686049"/>
              <a:gd name="connsiteY1" fmla="*/ 1419 h 879672"/>
              <a:gd name="connsiteX2" fmla="*/ 2686049 w 2686049"/>
              <a:gd name="connsiteY2" fmla="*/ 870147 h 8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49" h="879672">
                <a:moveTo>
                  <a:pt x="0" y="879672"/>
                </a:moveTo>
                <a:cubicBezTo>
                  <a:pt x="274963" y="261809"/>
                  <a:pt x="782097" y="31581"/>
                  <a:pt x="1353597" y="1419"/>
                </a:cubicBezTo>
                <a:cubicBezTo>
                  <a:pt x="1925097" y="-28743"/>
                  <a:pt x="2495224" y="426909"/>
                  <a:pt x="2686049" y="870147"/>
                </a:cubicBez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563522" y="2190751"/>
            <a:ext cx="1490077" cy="1859328"/>
          </a:xfrm>
          <a:custGeom>
            <a:avLst/>
            <a:gdLst>
              <a:gd name="connsiteX0" fmla="*/ 0 w 2956655"/>
              <a:gd name="connsiteY0" fmla="*/ 1478328 h 2956655"/>
              <a:gd name="connsiteX1" fmla="*/ 1478328 w 2956655"/>
              <a:gd name="connsiteY1" fmla="*/ 0 h 2956655"/>
              <a:gd name="connsiteX2" fmla="*/ 2956656 w 2956655"/>
              <a:gd name="connsiteY2" fmla="*/ 1478328 h 2956655"/>
              <a:gd name="connsiteX3" fmla="*/ 1478328 w 2956655"/>
              <a:gd name="connsiteY3" fmla="*/ 2956656 h 2956655"/>
              <a:gd name="connsiteX4" fmla="*/ 0 w 2956655"/>
              <a:gd name="connsiteY4" fmla="*/ 1478328 h 2956655"/>
              <a:gd name="connsiteX0" fmla="*/ 0 w 3084384"/>
              <a:gd name="connsiteY0" fmla="*/ 1486580 h 2964908"/>
              <a:gd name="connsiteX1" fmla="*/ 1478328 w 3084384"/>
              <a:gd name="connsiteY1" fmla="*/ 8252 h 2964908"/>
              <a:gd name="connsiteX2" fmla="*/ 2839356 w 3084384"/>
              <a:gd name="connsiteY2" fmla="*/ 915081 h 2964908"/>
              <a:gd name="connsiteX3" fmla="*/ 2956656 w 3084384"/>
              <a:gd name="connsiteY3" fmla="*/ 1486580 h 2964908"/>
              <a:gd name="connsiteX4" fmla="*/ 1478328 w 3084384"/>
              <a:gd name="connsiteY4" fmla="*/ 2964908 h 2964908"/>
              <a:gd name="connsiteX5" fmla="*/ 0 w 3084384"/>
              <a:gd name="connsiteY5" fmla="*/ 1486580 h 2964908"/>
              <a:gd name="connsiteX0" fmla="*/ 1478328 w 3084384"/>
              <a:gd name="connsiteY0" fmla="*/ 8252 h 2964908"/>
              <a:gd name="connsiteX1" fmla="*/ 2839356 w 3084384"/>
              <a:gd name="connsiteY1" fmla="*/ 915081 h 2964908"/>
              <a:gd name="connsiteX2" fmla="*/ 2956656 w 3084384"/>
              <a:gd name="connsiteY2" fmla="*/ 1486580 h 2964908"/>
              <a:gd name="connsiteX3" fmla="*/ 1478328 w 3084384"/>
              <a:gd name="connsiteY3" fmla="*/ 2964908 h 2964908"/>
              <a:gd name="connsiteX4" fmla="*/ 0 w 3084384"/>
              <a:gd name="connsiteY4" fmla="*/ 1486580 h 2964908"/>
              <a:gd name="connsiteX5" fmla="*/ 1569768 w 3084384"/>
              <a:gd name="connsiteY5" fmla="*/ 99692 h 2964908"/>
              <a:gd name="connsiteX0" fmla="*/ 2839356 w 3084384"/>
              <a:gd name="connsiteY0" fmla="*/ 823853 h 2873680"/>
              <a:gd name="connsiteX1" fmla="*/ 2956656 w 3084384"/>
              <a:gd name="connsiteY1" fmla="*/ 1395352 h 2873680"/>
              <a:gd name="connsiteX2" fmla="*/ 1478328 w 3084384"/>
              <a:gd name="connsiteY2" fmla="*/ 2873680 h 2873680"/>
              <a:gd name="connsiteX3" fmla="*/ 0 w 3084384"/>
              <a:gd name="connsiteY3" fmla="*/ 1395352 h 2873680"/>
              <a:gd name="connsiteX4" fmla="*/ 1569768 w 3084384"/>
              <a:gd name="connsiteY4" fmla="*/ 8464 h 2873680"/>
              <a:gd name="connsiteX0" fmla="*/ 2839356 w 3084384"/>
              <a:gd name="connsiteY0" fmla="*/ 0 h 2049827"/>
              <a:gd name="connsiteX1" fmla="*/ 2956656 w 3084384"/>
              <a:gd name="connsiteY1" fmla="*/ 571499 h 2049827"/>
              <a:gd name="connsiteX2" fmla="*/ 1478328 w 3084384"/>
              <a:gd name="connsiteY2" fmla="*/ 2049827 h 2049827"/>
              <a:gd name="connsiteX3" fmla="*/ 0 w 3084384"/>
              <a:gd name="connsiteY3" fmla="*/ 571499 h 2049827"/>
              <a:gd name="connsiteX0" fmla="*/ 1361028 w 1606056"/>
              <a:gd name="connsiteY0" fmla="*/ 0 h 2049827"/>
              <a:gd name="connsiteX1" fmla="*/ 1478328 w 1606056"/>
              <a:gd name="connsiteY1" fmla="*/ 571499 h 2049827"/>
              <a:gd name="connsiteX2" fmla="*/ 0 w 1606056"/>
              <a:gd name="connsiteY2" fmla="*/ 2049827 h 2049827"/>
              <a:gd name="connsiteX0" fmla="*/ 1361028 w 1606056"/>
              <a:gd name="connsiteY0" fmla="*/ 0 h 2049827"/>
              <a:gd name="connsiteX1" fmla="*/ 1478328 w 1606056"/>
              <a:gd name="connsiteY1" fmla="*/ 571499 h 2049827"/>
              <a:gd name="connsiteX2" fmla="*/ 0 w 1606056"/>
              <a:gd name="connsiteY2" fmla="*/ 2049827 h 2049827"/>
              <a:gd name="connsiteX0" fmla="*/ 1361028 w 1514990"/>
              <a:gd name="connsiteY0" fmla="*/ 0 h 2049827"/>
              <a:gd name="connsiteX1" fmla="*/ 1478328 w 1514990"/>
              <a:gd name="connsiteY1" fmla="*/ 571499 h 2049827"/>
              <a:gd name="connsiteX2" fmla="*/ 0 w 1514990"/>
              <a:gd name="connsiteY2" fmla="*/ 2049827 h 2049827"/>
              <a:gd name="connsiteX0" fmla="*/ 1361028 w 1480211"/>
              <a:gd name="connsiteY0" fmla="*/ 0 h 2049827"/>
              <a:gd name="connsiteX1" fmla="*/ 1478328 w 1480211"/>
              <a:gd name="connsiteY1" fmla="*/ 571499 h 2049827"/>
              <a:gd name="connsiteX2" fmla="*/ 0 w 1480211"/>
              <a:gd name="connsiteY2" fmla="*/ 2049827 h 2049827"/>
              <a:gd name="connsiteX0" fmla="*/ 1437228 w 1503469"/>
              <a:gd name="connsiteY0" fmla="*/ 0 h 1811702"/>
              <a:gd name="connsiteX1" fmla="*/ 1478328 w 1503469"/>
              <a:gd name="connsiteY1" fmla="*/ 333374 h 1811702"/>
              <a:gd name="connsiteX2" fmla="*/ 0 w 1503469"/>
              <a:gd name="connsiteY2" fmla="*/ 1811702 h 1811702"/>
              <a:gd name="connsiteX0" fmla="*/ 1437228 w 1480575"/>
              <a:gd name="connsiteY0" fmla="*/ 0 h 1811702"/>
              <a:gd name="connsiteX1" fmla="*/ 1478328 w 1480575"/>
              <a:gd name="connsiteY1" fmla="*/ 333374 h 1811702"/>
              <a:gd name="connsiteX2" fmla="*/ 0 w 1480575"/>
              <a:gd name="connsiteY2" fmla="*/ 1811702 h 1811702"/>
              <a:gd name="connsiteX0" fmla="*/ 1478328 w 1478328"/>
              <a:gd name="connsiteY0" fmla="*/ 0 h 1478328"/>
              <a:gd name="connsiteX1" fmla="*/ 0 w 1478328"/>
              <a:gd name="connsiteY1" fmla="*/ 1478328 h 1478328"/>
              <a:gd name="connsiteX0" fmla="*/ 1459278 w 1459278"/>
              <a:gd name="connsiteY0" fmla="*/ 0 h 1859328"/>
              <a:gd name="connsiteX1" fmla="*/ 0 w 1459278"/>
              <a:gd name="connsiteY1" fmla="*/ 1859328 h 1859328"/>
              <a:gd name="connsiteX0" fmla="*/ 1459278 w 1480606"/>
              <a:gd name="connsiteY0" fmla="*/ 0 h 1859328"/>
              <a:gd name="connsiteX1" fmla="*/ 0 w 1480606"/>
              <a:gd name="connsiteY1" fmla="*/ 1859328 h 1859328"/>
              <a:gd name="connsiteX0" fmla="*/ 1430703 w 1452677"/>
              <a:gd name="connsiteY0" fmla="*/ 0 h 1859328"/>
              <a:gd name="connsiteX1" fmla="*/ 0 w 1452677"/>
              <a:gd name="connsiteY1" fmla="*/ 1859328 h 1859328"/>
              <a:gd name="connsiteX0" fmla="*/ 1430703 w 1455835"/>
              <a:gd name="connsiteY0" fmla="*/ 0 h 1859328"/>
              <a:gd name="connsiteX1" fmla="*/ 0 w 1455835"/>
              <a:gd name="connsiteY1" fmla="*/ 1859328 h 1859328"/>
              <a:gd name="connsiteX0" fmla="*/ 1430703 w 1460723"/>
              <a:gd name="connsiteY0" fmla="*/ 0 h 1859328"/>
              <a:gd name="connsiteX1" fmla="*/ 0 w 1460723"/>
              <a:gd name="connsiteY1" fmla="*/ 1859328 h 1859328"/>
              <a:gd name="connsiteX0" fmla="*/ 1430703 w 1476740"/>
              <a:gd name="connsiteY0" fmla="*/ 0 h 1859328"/>
              <a:gd name="connsiteX1" fmla="*/ 0 w 1476740"/>
              <a:gd name="connsiteY1" fmla="*/ 1859328 h 1859328"/>
              <a:gd name="connsiteX0" fmla="*/ 1430703 w 1490077"/>
              <a:gd name="connsiteY0" fmla="*/ 0 h 1859328"/>
              <a:gd name="connsiteX1" fmla="*/ 0 w 1490077"/>
              <a:gd name="connsiteY1" fmla="*/ 1859328 h 185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0077" h="1859328">
                <a:moveTo>
                  <a:pt x="1430703" y="0"/>
                </a:moveTo>
                <a:cubicBezTo>
                  <a:pt x="1670590" y="728988"/>
                  <a:pt x="1181583" y="1840278"/>
                  <a:pt x="0" y="1859328"/>
                </a:cubicBez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106371" y="2755887"/>
            <a:ext cx="1243378" cy="1284653"/>
          </a:xfrm>
          <a:custGeom>
            <a:avLst/>
            <a:gdLst>
              <a:gd name="connsiteX0" fmla="*/ 0 w 2956655"/>
              <a:gd name="connsiteY0" fmla="*/ 1478328 h 2956655"/>
              <a:gd name="connsiteX1" fmla="*/ 1478328 w 2956655"/>
              <a:gd name="connsiteY1" fmla="*/ 0 h 2956655"/>
              <a:gd name="connsiteX2" fmla="*/ 2956656 w 2956655"/>
              <a:gd name="connsiteY2" fmla="*/ 1478328 h 2956655"/>
              <a:gd name="connsiteX3" fmla="*/ 1478328 w 2956655"/>
              <a:gd name="connsiteY3" fmla="*/ 2956656 h 2956655"/>
              <a:gd name="connsiteX4" fmla="*/ 0 w 2956655"/>
              <a:gd name="connsiteY4" fmla="*/ 1478328 h 2956655"/>
              <a:gd name="connsiteX0" fmla="*/ 0 w 2937606"/>
              <a:gd name="connsiteY0" fmla="*/ 1612204 h 2957830"/>
              <a:gd name="connsiteX1" fmla="*/ 1459278 w 2937606"/>
              <a:gd name="connsiteY1" fmla="*/ 526 h 2957830"/>
              <a:gd name="connsiteX2" fmla="*/ 2937606 w 2937606"/>
              <a:gd name="connsiteY2" fmla="*/ 1478854 h 2957830"/>
              <a:gd name="connsiteX3" fmla="*/ 1459278 w 2937606"/>
              <a:gd name="connsiteY3" fmla="*/ 2957182 h 2957830"/>
              <a:gd name="connsiteX4" fmla="*/ 0 w 2937606"/>
              <a:gd name="connsiteY4" fmla="*/ 1612204 h 2957830"/>
              <a:gd name="connsiteX0" fmla="*/ 810 w 2938416"/>
              <a:gd name="connsiteY0" fmla="*/ 1612204 h 2967118"/>
              <a:gd name="connsiteX1" fmla="*/ 1460088 w 2938416"/>
              <a:gd name="connsiteY1" fmla="*/ 526 h 2967118"/>
              <a:gd name="connsiteX2" fmla="*/ 2938416 w 2938416"/>
              <a:gd name="connsiteY2" fmla="*/ 1478854 h 2967118"/>
              <a:gd name="connsiteX3" fmla="*/ 1279113 w 2938416"/>
              <a:gd name="connsiteY3" fmla="*/ 2966707 h 2967118"/>
              <a:gd name="connsiteX4" fmla="*/ 810 w 2938416"/>
              <a:gd name="connsiteY4" fmla="*/ 1612204 h 2967118"/>
              <a:gd name="connsiteX0" fmla="*/ 2938416 w 3029856"/>
              <a:gd name="connsiteY0" fmla="*/ 1478854 h 2967118"/>
              <a:gd name="connsiteX1" fmla="*/ 1279113 w 3029856"/>
              <a:gd name="connsiteY1" fmla="*/ 2966707 h 2967118"/>
              <a:gd name="connsiteX2" fmla="*/ 810 w 3029856"/>
              <a:gd name="connsiteY2" fmla="*/ 1612204 h 2967118"/>
              <a:gd name="connsiteX3" fmla="*/ 1460088 w 3029856"/>
              <a:gd name="connsiteY3" fmla="*/ 526 h 2967118"/>
              <a:gd name="connsiteX4" fmla="*/ 3029856 w 3029856"/>
              <a:gd name="connsiteY4" fmla="*/ 1570294 h 2967118"/>
              <a:gd name="connsiteX0" fmla="*/ 2938416 w 2938416"/>
              <a:gd name="connsiteY0" fmla="*/ 1478328 h 2966592"/>
              <a:gd name="connsiteX1" fmla="*/ 1279113 w 2938416"/>
              <a:gd name="connsiteY1" fmla="*/ 2966181 h 2966592"/>
              <a:gd name="connsiteX2" fmla="*/ 810 w 2938416"/>
              <a:gd name="connsiteY2" fmla="*/ 1611678 h 2966592"/>
              <a:gd name="connsiteX3" fmla="*/ 1460088 w 2938416"/>
              <a:gd name="connsiteY3" fmla="*/ 0 h 2966592"/>
              <a:gd name="connsiteX0" fmla="*/ 1279113 w 1460088"/>
              <a:gd name="connsiteY0" fmla="*/ 2966181 h 2966592"/>
              <a:gd name="connsiteX1" fmla="*/ 810 w 1460088"/>
              <a:gd name="connsiteY1" fmla="*/ 1611678 h 2966592"/>
              <a:gd name="connsiteX2" fmla="*/ 1460088 w 1460088"/>
              <a:gd name="connsiteY2" fmla="*/ 0 h 2966592"/>
              <a:gd name="connsiteX0" fmla="*/ 1279113 w 1279113"/>
              <a:gd name="connsiteY0" fmla="*/ 1354503 h 1354914"/>
              <a:gd name="connsiteX1" fmla="*/ 810 w 1279113"/>
              <a:gd name="connsiteY1" fmla="*/ 0 h 1354914"/>
              <a:gd name="connsiteX0" fmla="*/ 1250566 w 1250566"/>
              <a:gd name="connsiteY0" fmla="*/ 1297353 h 1297792"/>
              <a:gd name="connsiteX1" fmla="*/ 838 w 1250566"/>
              <a:gd name="connsiteY1" fmla="*/ 0 h 1297792"/>
              <a:gd name="connsiteX0" fmla="*/ 1250888 w 1250888"/>
              <a:gd name="connsiteY0" fmla="*/ 1297353 h 1297353"/>
              <a:gd name="connsiteX1" fmla="*/ 1160 w 1250888"/>
              <a:gd name="connsiteY1" fmla="*/ 0 h 1297353"/>
              <a:gd name="connsiteX0" fmla="*/ 1238213 w 1238213"/>
              <a:gd name="connsiteY0" fmla="*/ 1316403 h 1316403"/>
              <a:gd name="connsiteX1" fmla="*/ 1185 w 1238213"/>
              <a:gd name="connsiteY1" fmla="*/ 0 h 1316403"/>
              <a:gd name="connsiteX0" fmla="*/ 1238109 w 1238109"/>
              <a:gd name="connsiteY0" fmla="*/ 1316403 h 1316403"/>
              <a:gd name="connsiteX1" fmla="*/ 1081 w 1238109"/>
              <a:gd name="connsiteY1" fmla="*/ 0 h 1316403"/>
              <a:gd name="connsiteX0" fmla="*/ 1257126 w 1257126"/>
              <a:gd name="connsiteY0" fmla="*/ 1316403 h 1316403"/>
              <a:gd name="connsiteX1" fmla="*/ 1048 w 1257126"/>
              <a:gd name="connsiteY1" fmla="*/ 0 h 1316403"/>
              <a:gd name="connsiteX0" fmla="*/ 1256078 w 1256078"/>
              <a:gd name="connsiteY0" fmla="*/ 1316403 h 1316403"/>
              <a:gd name="connsiteX1" fmla="*/ 0 w 1256078"/>
              <a:gd name="connsiteY1" fmla="*/ 0 h 1316403"/>
              <a:gd name="connsiteX0" fmla="*/ 1256078 w 1256078"/>
              <a:gd name="connsiteY0" fmla="*/ 1316403 h 1316403"/>
              <a:gd name="connsiteX1" fmla="*/ 0 w 1256078"/>
              <a:gd name="connsiteY1" fmla="*/ 0 h 1316403"/>
              <a:gd name="connsiteX0" fmla="*/ 1243378 w 1243378"/>
              <a:gd name="connsiteY0" fmla="*/ 1284653 h 1284653"/>
              <a:gd name="connsiteX1" fmla="*/ 0 w 1243378"/>
              <a:gd name="connsiteY1" fmla="*/ 0 h 128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3378" h="1284653">
                <a:moveTo>
                  <a:pt x="1243378" y="1284653"/>
                </a:moveTo>
                <a:cubicBezTo>
                  <a:pt x="582327" y="1211628"/>
                  <a:pt x="58738" y="576913"/>
                  <a:pt x="0" y="0"/>
                </a:cubicBez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5868144" y="2797490"/>
            <a:ext cx="216024" cy="200919"/>
          </a:xfrm>
          <a:prstGeom prst="parallelogram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51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89</Words>
  <Application>Microsoft Office PowerPoint</Application>
  <PresentationFormat>全屏显示(16:9)</PresentationFormat>
  <Paragraphs>37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Haettenschweiler</vt:lpstr>
      <vt:lpstr>Kozuka Gothic Pr6N H</vt:lpstr>
      <vt:lpstr>Kozuka Gothic Pr6N L</vt:lpstr>
      <vt:lpstr>Kozuka Gothic Pro EL</vt:lpstr>
      <vt:lpstr>Kozuka Gothic Pro L</vt:lpstr>
      <vt:lpstr>宋体</vt:lpstr>
      <vt:lpstr>微软雅黑</vt:lpstr>
      <vt:lpstr>幼圆</vt:lpstr>
      <vt:lpstr>Aharoni</vt:lpstr>
      <vt:lpstr>Arial</vt:lpstr>
      <vt:lpstr>Calibri</vt:lpstr>
      <vt:lpstr>FreesiaUPC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</dc:creator>
  <cp:lastModifiedBy>lihongyi@nutstore.net</cp:lastModifiedBy>
  <cp:revision>229</cp:revision>
  <dcterms:created xsi:type="dcterms:W3CDTF">2015-08-13T06:56:32Z</dcterms:created>
  <dcterms:modified xsi:type="dcterms:W3CDTF">2018-12-26T09:36:05Z</dcterms:modified>
</cp:coreProperties>
</file>